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38"/>
  </p:notesMasterIdLst>
  <p:sldIdLst>
    <p:sldId id="256" r:id="rId2"/>
    <p:sldId id="296" r:id="rId3"/>
    <p:sldId id="337" r:id="rId4"/>
    <p:sldId id="339" r:id="rId5"/>
    <p:sldId id="340" r:id="rId6"/>
    <p:sldId id="338" r:id="rId7"/>
    <p:sldId id="298" r:id="rId8"/>
    <p:sldId id="341" r:id="rId9"/>
    <p:sldId id="342" r:id="rId10"/>
    <p:sldId id="343" r:id="rId11"/>
    <p:sldId id="344" r:id="rId12"/>
    <p:sldId id="345" r:id="rId13"/>
    <p:sldId id="347" r:id="rId14"/>
    <p:sldId id="348" r:id="rId15"/>
    <p:sldId id="349" r:id="rId16"/>
    <p:sldId id="350" r:id="rId17"/>
    <p:sldId id="351" r:id="rId18"/>
    <p:sldId id="352" r:id="rId19"/>
    <p:sldId id="354" r:id="rId20"/>
    <p:sldId id="356" r:id="rId21"/>
    <p:sldId id="357" r:id="rId22"/>
    <p:sldId id="358" r:id="rId23"/>
    <p:sldId id="360" r:id="rId24"/>
    <p:sldId id="361" r:id="rId25"/>
    <p:sldId id="364" r:id="rId26"/>
    <p:sldId id="365" r:id="rId27"/>
    <p:sldId id="363" r:id="rId28"/>
    <p:sldId id="366" r:id="rId29"/>
    <p:sldId id="367" r:id="rId30"/>
    <p:sldId id="368" r:id="rId31"/>
    <p:sldId id="369" r:id="rId32"/>
    <p:sldId id="370" r:id="rId33"/>
    <p:sldId id="371" r:id="rId34"/>
    <p:sldId id="372" r:id="rId35"/>
    <p:sldId id="373" r:id="rId36"/>
    <p:sldId id="374" r:id="rId37"/>
  </p:sldIdLst>
  <p:sldSz cx="9144000" cy="6858000" type="screen4x3"/>
  <p:notesSz cx="6858000" cy="9144000"/>
  <p:defaultTextStyle>
    <a:defPPr>
      <a:defRPr lang="zh-CN"/>
    </a:defPPr>
    <a:lvl1pPr marL="0" lvl="0"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5pPr>
    <a:lvl6pPr marL="2286000" lvl="5"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6pPr>
    <a:lvl7pPr marL="2743200" lvl="6"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7pPr>
    <a:lvl8pPr marL="3200400" lvl="7"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8pPr>
    <a:lvl9pPr marL="3657600" lvl="8"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00"/>
    <a:srgbClr val="FFCC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howGuides="1">
      <p:cViewPr varScale="1">
        <p:scale>
          <a:sx n="64" d="100"/>
          <a:sy n="64" d="100"/>
        </p:scale>
        <p:origin x="1340" y="5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D7EC705-EFBB-4472-8904-301ED48803CA}" type="datetimeFigureOut">
              <a:rPr lang="zh-CN" altLang="en-US" smtClean="0"/>
              <a:t>2021/9/2</a:t>
            </a:fld>
            <a:endParaRPr lang="zh-CN" altLang="en-US"/>
          </a:p>
        </p:txBody>
      </p:sp>
      <p:sp>
        <p:nvSpPr>
          <p:cNvPr id="4" name="幻灯片图像占位符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B068CB1-6141-472D-A7FB-72195044EE12}" type="slidenum">
              <a:rPr lang="zh-CN" altLang="en-US" smtClean="0"/>
              <a:t>‹#›</a:t>
            </a:fld>
            <a:endParaRPr lang="zh-CN" altLang="en-US"/>
          </a:p>
        </p:txBody>
      </p:sp>
    </p:spTree>
    <p:extLst>
      <p:ext uri="{BB962C8B-B14F-4D97-AF65-F5344CB8AC3E}">
        <p14:creationId xmlns:p14="http://schemas.microsoft.com/office/powerpoint/2010/main" val="35865588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smtClean="0"/>
              <a:t>我国高等教育开展三全育人的背景和目的</a:t>
            </a:r>
            <a:endParaRPr lang="zh-CN" altLang="en-US" dirty="0"/>
          </a:p>
        </p:txBody>
      </p:sp>
      <p:sp>
        <p:nvSpPr>
          <p:cNvPr id="4" name="灯片编号占位符 3"/>
          <p:cNvSpPr>
            <a:spLocks noGrp="1"/>
          </p:cNvSpPr>
          <p:nvPr>
            <p:ph type="sldNum" sz="quarter" idx="10"/>
          </p:nvPr>
        </p:nvSpPr>
        <p:spPr/>
        <p:txBody>
          <a:bodyPr/>
          <a:lstStyle/>
          <a:p>
            <a:fld id="{AB068CB1-6141-472D-A7FB-72195044EE12}" type="slidenum">
              <a:rPr lang="zh-CN" altLang="en-US" smtClean="0"/>
              <a:t>2</a:t>
            </a:fld>
            <a:endParaRPr lang="zh-CN" altLang="en-US"/>
          </a:p>
        </p:txBody>
      </p:sp>
    </p:spTree>
    <p:extLst>
      <p:ext uri="{BB962C8B-B14F-4D97-AF65-F5344CB8AC3E}">
        <p14:creationId xmlns:p14="http://schemas.microsoft.com/office/powerpoint/2010/main" val="37429867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smtClean="0"/>
              <a:t>“三全育人”的中心在育</a:t>
            </a:r>
          </a:p>
        </p:txBody>
      </p:sp>
      <p:sp>
        <p:nvSpPr>
          <p:cNvPr id="4" name="灯片编号占位符 3"/>
          <p:cNvSpPr>
            <a:spLocks noGrp="1"/>
          </p:cNvSpPr>
          <p:nvPr>
            <p:ph type="sldNum" sz="quarter" idx="10"/>
          </p:nvPr>
        </p:nvSpPr>
        <p:spPr/>
        <p:txBody>
          <a:bodyPr/>
          <a:lstStyle/>
          <a:p>
            <a:fld id="{AB068CB1-6141-472D-A7FB-72195044EE12}" type="slidenum">
              <a:rPr lang="zh-CN" altLang="en-US" smtClean="0"/>
              <a:t>12</a:t>
            </a:fld>
            <a:endParaRPr lang="zh-CN" altLang="en-US"/>
          </a:p>
        </p:txBody>
      </p:sp>
    </p:spTree>
    <p:extLst>
      <p:ext uri="{BB962C8B-B14F-4D97-AF65-F5344CB8AC3E}">
        <p14:creationId xmlns:p14="http://schemas.microsoft.com/office/powerpoint/2010/main" val="305070127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smtClean="0"/>
              <a:t>聚焦教师</a:t>
            </a:r>
          </a:p>
        </p:txBody>
      </p:sp>
      <p:sp>
        <p:nvSpPr>
          <p:cNvPr id="4" name="灯片编号占位符 3"/>
          <p:cNvSpPr>
            <a:spLocks noGrp="1"/>
          </p:cNvSpPr>
          <p:nvPr>
            <p:ph type="sldNum" sz="quarter" idx="10"/>
          </p:nvPr>
        </p:nvSpPr>
        <p:spPr/>
        <p:txBody>
          <a:bodyPr/>
          <a:lstStyle/>
          <a:p>
            <a:fld id="{AB068CB1-6141-472D-A7FB-72195044EE12}" type="slidenum">
              <a:rPr lang="zh-CN" altLang="en-US" smtClean="0"/>
              <a:t>13</a:t>
            </a:fld>
            <a:endParaRPr lang="zh-CN" altLang="en-US"/>
          </a:p>
        </p:txBody>
      </p:sp>
    </p:spTree>
    <p:extLst>
      <p:ext uri="{BB962C8B-B14F-4D97-AF65-F5344CB8AC3E}">
        <p14:creationId xmlns:p14="http://schemas.microsoft.com/office/powerpoint/2010/main" val="5349624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smtClean="0"/>
              <a:t>“三全育人”的重心在“全”</a:t>
            </a:r>
          </a:p>
        </p:txBody>
      </p:sp>
      <p:sp>
        <p:nvSpPr>
          <p:cNvPr id="4" name="灯片编号占位符 3"/>
          <p:cNvSpPr>
            <a:spLocks noGrp="1"/>
          </p:cNvSpPr>
          <p:nvPr>
            <p:ph type="sldNum" sz="quarter" idx="10"/>
          </p:nvPr>
        </p:nvSpPr>
        <p:spPr/>
        <p:txBody>
          <a:bodyPr/>
          <a:lstStyle/>
          <a:p>
            <a:fld id="{AB068CB1-6141-472D-A7FB-72195044EE12}" type="slidenum">
              <a:rPr lang="zh-CN" altLang="en-US" smtClean="0"/>
              <a:t>14</a:t>
            </a:fld>
            <a:endParaRPr lang="zh-CN" altLang="en-US"/>
          </a:p>
        </p:txBody>
      </p:sp>
    </p:spTree>
    <p:extLst>
      <p:ext uri="{BB962C8B-B14F-4D97-AF65-F5344CB8AC3E}">
        <p14:creationId xmlns:p14="http://schemas.microsoft.com/office/powerpoint/2010/main" val="189757034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smtClean="0"/>
              <a:t>教育主体上从“单”转向“全”</a:t>
            </a:r>
          </a:p>
        </p:txBody>
      </p:sp>
      <p:sp>
        <p:nvSpPr>
          <p:cNvPr id="4" name="灯片编号占位符 3"/>
          <p:cNvSpPr>
            <a:spLocks noGrp="1"/>
          </p:cNvSpPr>
          <p:nvPr>
            <p:ph type="sldNum" sz="quarter" idx="10"/>
          </p:nvPr>
        </p:nvSpPr>
        <p:spPr/>
        <p:txBody>
          <a:bodyPr/>
          <a:lstStyle/>
          <a:p>
            <a:fld id="{AB068CB1-6141-472D-A7FB-72195044EE12}" type="slidenum">
              <a:rPr lang="zh-CN" altLang="en-US" smtClean="0"/>
              <a:t>15</a:t>
            </a:fld>
            <a:endParaRPr lang="zh-CN" altLang="en-US"/>
          </a:p>
        </p:txBody>
      </p:sp>
    </p:spTree>
    <p:extLst>
      <p:ext uri="{BB962C8B-B14F-4D97-AF65-F5344CB8AC3E}">
        <p14:creationId xmlns:p14="http://schemas.microsoft.com/office/powerpoint/2010/main" val="124971484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smtClean="0"/>
              <a:t>育人过程上从“分”转向“合”</a:t>
            </a:r>
          </a:p>
        </p:txBody>
      </p:sp>
      <p:sp>
        <p:nvSpPr>
          <p:cNvPr id="4" name="灯片编号占位符 3"/>
          <p:cNvSpPr>
            <a:spLocks noGrp="1"/>
          </p:cNvSpPr>
          <p:nvPr>
            <p:ph type="sldNum" sz="quarter" idx="10"/>
          </p:nvPr>
        </p:nvSpPr>
        <p:spPr/>
        <p:txBody>
          <a:bodyPr/>
          <a:lstStyle/>
          <a:p>
            <a:fld id="{AB068CB1-6141-472D-A7FB-72195044EE12}" type="slidenum">
              <a:rPr lang="zh-CN" altLang="en-US" smtClean="0"/>
              <a:t>16</a:t>
            </a:fld>
            <a:endParaRPr lang="zh-CN" altLang="en-US"/>
          </a:p>
        </p:txBody>
      </p:sp>
    </p:spTree>
    <p:extLst>
      <p:ext uri="{BB962C8B-B14F-4D97-AF65-F5344CB8AC3E}">
        <p14:creationId xmlns:p14="http://schemas.microsoft.com/office/powerpoint/2010/main" val="413472978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smtClean="0"/>
              <a:t>“三全育人”的着力点</a:t>
            </a:r>
          </a:p>
        </p:txBody>
      </p:sp>
      <p:sp>
        <p:nvSpPr>
          <p:cNvPr id="4" name="灯片编号占位符 3"/>
          <p:cNvSpPr>
            <a:spLocks noGrp="1"/>
          </p:cNvSpPr>
          <p:nvPr>
            <p:ph type="sldNum" sz="quarter" idx="10"/>
          </p:nvPr>
        </p:nvSpPr>
        <p:spPr/>
        <p:txBody>
          <a:bodyPr/>
          <a:lstStyle/>
          <a:p>
            <a:fld id="{AB068CB1-6141-472D-A7FB-72195044EE12}" type="slidenum">
              <a:rPr lang="zh-CN" altLang="en-US" smtClean="0"/>
              <a:t>17</a:t>
            </a:fld>
            <a:endParaRPr lang="zh-CN" altLang="en-US"/>
          </a:p>
        </p:txBody>
      </p:sp>
    </p:spTree>
    <p:extLst>
      <p:ext uri="{BB962C8B-B14F-4D97-AF65-F5344CB8AC3E}">
        <p14:creationId xmlns:p14="http://schemas.microsoft.com/office/powerpoint/2010/main" val="389412421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smtClean="0"/>
              <a:t>育人空间上从“点”转向“体” 三个推进</a:t>
            </a:r>
          </a:p>
        </p:txBody>
      </p:sp>
      <p:sp>
        <p:nvSpPr>
          <p:cNvPr id="4" name="灯片编号占位符 3"/>
          <p:cNvSpPr>
            <a:spLocks noGrp="1"/>
          </p:cNvSpPr>
          <p:nvPr>
            <p:ph type="sldNum" sz="quarter" idx="10"/>
          </p:nvPr>
        </p:nvSpPr>
        <p:spPr/>
        <p:txBody>
          <a:bodyPr/>
          <a:lstStyle/>
          <a:p>
            <a:fld id="{AB068CB1-6141-472D-A7FB-72195044EE12}" type="slidenum">
              <a:rPr lang="zh-CN" altLang="en-US" smtClean="0"/>
              <a:t>18</a:t>
            </a:fld>
            <a:endParaRPr lang="zh-CN" altLang="en-US"/>
          </a:p>
        </p:txBody>
      </p:sp>
    </p:spTree>
    <p:extLst>
      <p:ext uri="{BB962C8B-B14F-4D97-AF65-F5344CB8AC3E}">
        <p14:creationId xmlns:p14="http://schemas.microsoft.com/office/powerpoint/2010/main" val="403682280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smtClean="0"/>
              <a:t>我校三全育人的工作经验</a:t>
            </a:r>
            <a:endParaRPr lang="zh-CN" altLang="en-US" dirty="0"/>
          </a:p>
        </p:txBody>
      </p:sp>
      <p:sp>
        <p:nvSpPr>
          <p:cNvPr id="4" name="灯片编号占位符 3"/>
          <p:cNvSpPr>
            <a:spLocks noGrp="1"/>
          </p:cNvSpPr>
          <p:nvPr>
            <p:ph type="sldNum" sz="quarter" idx="10"/>
          </p:nvPr>
        </p:nvSpPr>
        <p:spPr/>
        <p:txBody>
          <a:bodyPr/>
          <a:lstStyle/>
          <a:p>
            <a:fld id="{AB068CB1-6141-472D-A7FB-72195044EE12}" type="slidenum">
              <a:rPr lang="zh-CN" altLang="en-US" smtClean="0"/>
              <a:t>20</a:t>
            </a:fld>
            <a:endParaRPr lang="zh-CN" altLang="en-US"/>
          </a:p>
        </p:txBody>
      </p:sp>
    </p:spTree>
    <p:extLst>
      <p:ext uri="{BB962C8B-B14F-4D97-AF65-F5344CB8AC3E}">
        <p14:creationId xmlns:p14="http://schemas.microsoft.com/office/powerpoint/2010/main" val="423942481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smtClean="0"/>
              <a:t>我校三全育人的工作经验</a:t>
            </a:r>
            <a:endParaRPr lang="zh-CN" altLang="en-US" dirty="0"/>
          </a:p>
        </p:txBody>
      </p:sp>
      <p:sp>
        <p:nvSpPr>
          <p:cNvPr id="4" name="灯片编号占位符 3"/>
          <p:cNvSpPr>
            <a:spLocks noGrp="1"/>
          </p:cNvSpPr>
          <p:nvPr>
            <p:ph type="sldNum" sz="quarter" idx="10"/>
          </p:nvPr>
        </p:nvSpPr>
        <p:spPr/>
        <p:txBody>
          <a:bodyPr/>
          <a:lstStyle/>
          <a:p>
            <a:fld id="{AB068CB1-6141-472D-A7FB-72195044EE12}" type="slidenum">
              <a:rPr lang="zh-CN" altLang="en-US" smtClean="0"/>
              <a:t>21</a:t>
            </a:fld>
            <a:endParaRPr lang="zh-CN" altLang="en-US"/>
          </a:p>
        </p:txBody>
      </p:sp>
    </p:spTree>
    <p:extLst>
      <p:ext uri="{BB962C8B-B14F-4D97-AF65-F5344CB8AC3E}">
        <p14:creationId xmlns:p14="http://schemas.microsoft.com/office/powerpoint/2010/main" val="40288206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smtClean="0"/>
              <a:t>我校三全育人认识上的误区一</a:t>
            </a:r>
            <a:endParaRPr lang="zh-CN" altLang="en-US" dirty="0"/>
          </a:p>
        </p:txBody>
      </p:sp>
      <p:sp>
        <p:nvSpPr>
          <p:cNvPr id="4" name="灯片编号占位符 3"/>
          <p:cNvSpPr>
            <a:spLocks noGrp="1"/>
          </p:cNvSpPr>
          <p:nvPr>
            <p:ph type="sldNum" sz="quarter" idx="10"/>
          </p:nvPr>
        </p:nvSpPr>
        <p:spPr/>
        <p:txBody>
          <a:bodyPr/>
          <a:lstStyle/>
          <a:p>
            <a:fld id="{AB068CB1-6141-472D-A7FB-72195044EE12}" type="slidenum">
              <a:rPr lang="zh-CN" altLang="en-US" smtClean="0"/>
              <a:t>22</a:t>
            </a:fld>
            <a:endParaRPr lang="zh-CN" altLang="en-US"/>
          </a:p>
        </p:txBody>
      </p:sp>
    </p:spTree>
    <p:extLst>
      <p:ext uri="{BB962C8B-B14F-4D97-AF65-F5344CB8AC3E}">
        <p14:creationId xmlns:p14="http://schemas.microsoft.com/office/powerpoint/2010/main" val="38029788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smtClean="0"/>
              <a:t>全国范围内三全育人所取得的成绩</a:t>
            </a:r>
            <a:endParaRPr lang="zh-CN" altLang="en-US" dirty="0"/>
          </a:p>
        </p:txBody>
      </p:sp>
      <p:sp>
        <p:nvSpPr>
          <p:cNvPr id="4" name="灯片编号占位符 3"/>
          <p:cNvSpPr>
            <a:spLocks noGrp="1"/>
          </p:cNvSpPr>
          <p:nvPr>
            <p:ph type="sldNum" sz="quarter" idx="10"/>
          </p:nvPr>
        </p:nvSpPr>
        <p:spPr/>
        <p:txBody>
          <a:bodyPr/>
          <a:lstStyle/>
          <a:p>
            <a:fld id="{AB068CB1-6141-472D-A7FB-72195044EE12}" type="slidenum">
              <a:rPr lang="zh-CN" altLang="en-US" smtClean="0"/>
              <a:t>3</a:t>
            </a:fld>
            <a:endParaRPr lang="zh-CN" altLang="en-US"/>
          </a:p>
        </p:txBody>
      </p:sp>
    </p:spTree>
    <p:extLst>
      <p:ext uri="{BB962C8B-B14F-4D97-AF65-F5344CB8AC3E}">
        <p14:creationId xmlns:p14="http://schemas.microsoft.com/office/powerpoint/2010/main" val="306271422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smtClean="0"/>
              <a:t>我校三全育人认识上的误区一</a:t>
            </a:r>
            <a:endParaRPr lang="zh-CN" altLang="en-US" dirty="0"/>
          </a:p>
        </p:txBody>
      </p:sp>
      <p:sp>
        <p:nvSpPr>
          <p:cNvPr id="4" name="灯片编号占位符 3"/>
          <p:cNvSpPr>
            <a:spLocks noGrp="1"/>
          </p:cNvSpPr>
          <p:nvPr>
            <p:ph type="sldNum" sz="quarter" idx="10"/>
          </p:nvPr>
        </p:nvSpPr>
        <p:spPr/>
        <p:txBody>
          <a:bodyPr/>
          <a:lstStyle/>
          <a:p>
            <a:fld id="{AB068CB1-6141-472D-A7FB-72195044EE12}" type="slidenum">
              <a:rPr lang="zh-CN" altLang="en-US" smtClean="0"/>
              <a:t>23</a:t>
            </a:fld>
            <a:endParaRPr lang="zh-CN" altLang="en-US"/>
          </a:p>
        </p:txBody>
      </p:sp>
    </p:spTree>
    <p:extLst>
      <p:ext uri="{BB962C8B-B14F-4D97-AF65-F5344CB8AC3E}">
        <p14:creationId xmlns:p14="http://schemas.microsoft.com/office/powerpoint/2010/main" val="14559973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smtClean="0"/>
              <a:t>我校三全育人认识上的误区二</a:t>
            </a:r>
            <a:endParaRPr lang="zh-CN" altLang="en-US" dirty="0"/>
          </a:p>
        </p:txBody>
      </p:sp>
      <p:sp>
        <p:nvSpPr>
          <p:cNvPr id="4" name="灯片编号占位符 3"/>
          <p:cNvSpPr>
            <a:spLocks noGrp="1"/>
          </p:cNvSpPr>
          <p:nvPr>
            <p:ph type="sldNum" sz="quarter" idx="10"/>
          </p:nvPr>
        </p:nvSpPr>
        <p:spPr/>
        <p:txBody>
          <a:bodyPr/>
          <a:lstStyle/>
          <a:p>
            <a:fld id="{AB068CB1-6141-472D-A7FB-72195044EE12}" type="slidenum">
              <a:rPr lang="zh-CN" altLang="en-US" smtClean="0"/>
              <a:t>24</a:t>
            </a:fld>
            <a:endParaRPr lang="zh-CN" altLang="en-US"/>
          </a:p>
        </p:txBody>
      </p:sp>
    </p:spTree>
    <p:extLst>
      <p:ext uri="{BB962C8B-B14F-4D97-AF65-F5344CB8AC3E}">
        <p14:creationId xmlns:p14="http://schemas.microsoft.com/office/powerpoint/2010/main" val="13072785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smtClean="0"/>
              <a:t>我校三全育人认识上的误区二</a:t>
            </a:r>
            <a:endParaRPr lang="zh-CN" altLang="en-US" dirty="0"/>
          </a:p>
        </p:txBody>
      </p:sp>
      <p:sp>
        <p:nvSpPr>
          <p:cNvPr id="4" name="灯片编号占位符 3"/>
          <p:cNvSpPr>
            <a:spLocks noGrp="1"/>
          </p:cNvSpPr>
          <p:nvPr>
            <p:ph type="sldNum" sz="quarter" idx="10"/>
          </p:nvPr>
        </p:nvSpPr>
        <p:spPr/>
        <p:txBody>
          <a:bodyPr/>
          <a:lstStyle/>
          <a:p>
            <a:fld id="{AB068CB1-6141-472D-A7FB-72195044EE12}" type="slidenum">
              <a:rPr lang="zh-CN" altLang="en-US" smtClean="0"/>
              <a:t>25</a:t>
            </a:fld>
            <a:endParaRPr lang="zh-CN" altLang="en-US"/>
          </a:p>
        </p:txBody>
      </p:sp>
    </p:spTree>
    <p:extLst>
      <p:ext uri="{BB962C8B-B14F-4D97-AF65-F5344CB8AC3E}">
        <p14:creationId xmlns:p14="http://schemas.microsoft.com/office/powerpoint/2010/main" val="330918564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smtClean="0"/>
              <a:t>我校三全育人认识上的误区二</a:t>
            </a:r>
            <a:endParaRPr lang="zh-CN" altLang="en-US" dirty="0"/>
          </a:p>
        </p:txBody>
      </p:sp>
      <p:sp>
        <p:nvSpPr>
          <p:cNvPr id="4" name="灯片编号占位符 3"/>
          <p:cNvSpPr>
            <a:spLocks noGrp="1"/>
          </p:cNvSpPr>
          <p:nvPr>
            <p:ph type="sldNum" sz="quarter" idx="10"/>
          </p:nvPr>
        </p:nvSpPr>
        <p:spPr/>
        <p:txBody>
          <a:bodyPr/>
          <a:lstStyle/>
          <a:p>
            <a:fld id="{AB068CB1-6141-472D-A7FB-72195044EE12}" type="slidenum">
              <a:rPr lang="zh-CN" altLang="en-US" smtClean="0"/>
              <a:t>26</a:t>
            </a:fld>
            <a:endParaRPr lang="zh-CN" altLang="en-US"/>
          </a:p>
        </p:txBody>
      </p:sp>
    </p:spTree>
    <p:extLst>
      <p:ext uri="{BB962C8B-B14F-4D97-AF65-F5344CB8AC3E}">
        <p14:creationId xmlns:p14="http://schemas.microsoft.com/office/powerpoint/2010/main" val="28747809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smtClean="0"/>
              <a:t>我校三全育人认识上的误区三</a:t>
            </a:r>
            <a:endParaRPr lang="zh-CN" altLang="en-US" dirty="0"/>
          </a:p>
        </p:txBody>
      </p:sp>
      <p:sp>
        <p:nvSpPr>
          <p:cNvPr id="4" name="灯片编号占位符 3"/>
          <p:cNvSpPr>
            <a:spLocks noGrp="1"/>
          </p:cNvSpPr>
          <p:nvPr>
            <p:ph type="sldNum" sz="quarter" idx="10"/>
          </p:nvPr>
        </p:nvSpPr>
        <p:spPr/>
        <p:txBody>
          <a:bodyPr/>
          <a:lstStyle/>
          <a:p>
            <a:fld id="{AB068CB1-6141-472D-A7FB-72195044EE12}" type="slidenum">
              <a:rPr lang="zh-CN" altLang="en-US" smtClean="0"/>
              <a:t>27</a:t>
            </a:fld>
            <a:endParaRPr lang="zh-CN" altLang="en-US"/>
          </a:p>
        </p:txBody>
      </p:sp>
    </p:spTree>
    <p:extLst>
      <p:ext uri="{BB962C8B-B14F-4D97-AF65-F5344CB8AC3E}">
        <p14:creationId xmlns:p14="http://schemas.microsoft.com/office/powerpoint/2010/main" val="72401436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smtClean="0"/>
              <a:t>今后的工作思路</a:t>
            </a:r>
            <a:endParaRPr lang="zh-CN" altLang="en-US" dirty="0"/>
          </a:p>
        </p:txBody>
      </p:sp>
      <p:sp>
        <p:nvSpPr>
          <p:cNvPr id="4" name="灯片编号占位符 3"/>
          <p:cNvSpPr>
            <a:spLocks noGrp="1"/>
          </p:cNvSpPr>
          <p:nvPr>
            <p:ph type="sldNum" sz="quarter" idx="10"/>
          </p:nvPr>
        </p:nvSpPr>
        <p:spPr/>
        <p:txBody>
          <a:bodyPr/>
          <a:lstStyle/>
          <a:p>
            <a:fld id="{AB068CB1-6141-472D-A7FB-72195044EE12}" type="slidenum">
              <a:rPr lang="zh-CN" altLang="en-US" smtClean="0"/>
              <a:t>28</a:t>
            </a:fld>
            <a:endParaRPr lang="zh-CN" altLang="en-US"/>
          </a:p>
        </p:txBody>
      </p:sp>
    </p:spTree>
    <p:extLst>
      <p:ext uri="{BB962C8B-B14F-4D97-AF65-F5344CB8AC3E}">
        <p14:creationId xmlns:p14="http://schemas.microsoft.com/office/powerpoint/2010/main" val="301566325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smtClean="0"/>
              <a:t>今后的工作思路</a:t>
            </a:r>
            <a:endParaRPr lang="zh-CN" altLang="en-US" dirty="0"/>
          </a:p>
        </p:txBody>
      </p:sp>
      <p:sp>
        <p:nvSpPr>
          <p:cNvPr id="4" name="灯片编号占位符 3"/>
          <p:cNvSpPr>
            <a:spLocks noGrp="1"/>
          </p:cNvSpPr>
          <p:nvPr>
            <p:ph type="sldNum" sz="quarter" idx="10"/>
          </p:nvPr>
        </p:nvSpPr>
        <p:spPr/>
        <p:txBody>
          <a:bodyPr/>
          <a:lstStyle/>
          <a:p>
            <a:fld id="{AB068CB1-6141-472D-A7FB-72195044EE12}" type="slidenum">
              <a:rPr lang="zh-CN" altLang="en-US" smtClean="0"/>
              <a:t>29</a:t>
            </a:fld>
            <a:endParaRPr lang="zh-CN" altLang="en-US"/>
          </a:p>
        </p:txBody>
      </p:sp>
    </p:spTree>
    <p:extLst>
      <p:ext uri="{BB962C8B-B14F-4D97-AF65-F5344CB8AC3E}">
        <p14:creationId xmlns:p14="http://schemas.microsoft.com/office/powerpoint/2010/main" val="269955934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smtClean="0"/>
              <a:t>今后的工作思路</a:t>
            </a:r>
            <a:endParaRPr lang="zh-CN" altLang="en-US" dirty="0"/>
          </a:p>
        </p:txBody>
      </p:sp>
      <p:sp>
        <p:nvSpPr>
          <p:cNvPr id="4" name="灯片编号占位符 3"/>
          <p:cNvSpPr>
            <a:spLocks noGrp="1"/>
          </p:cNvSpPr>
          <p:nvPr>
            <p:ph type="sldNum" sz="quarter" idx="10"/>
          </p:nvPr>
        </p:nvSpPr>
        <p:spPr/>
        <p:txBody>
          <a:bodyPr/>
          <a:lstStyle/>
          <a:p>
            <a:fld id="{AB068CB1-6141-472D-A7FB-72195044EE12}" type="slidenum">
              <a:rPr lang="zh-CN" altLang="en-US" smtClean="0"/>
              <a:t>30</a:t>
            </a:fld>
            <a:endParaRPr lang="zh-CN" altLang="en-US"/>
          </a:p>
        </p:txBody>
      </p:sp>
    </p:spTree>
    <p:extLst>
      <p:ext uri="{BB962C8B-B14F-4D97-AF65-F5344CB8AC3E}">
        <p14:creationId xmlns:p14="http://schemas.microsoft.com/office/powerpoint/2010/main" val="4254897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smtClean="0"/>
              <a:t>今后的工作思路</a:t>
            </a:r>
            <a:endParaRPr lang="zh-CN" altLang="en-US" dirty="0"/>
          </a:p>
        </p:txBody>
      </p:sp>
      <p:sp>
        <p:nvSpPr>
          <p:cNvPr id="4" name="灯片编号占位符 3"/>
          <p:cNvSpPr>
            <a:spLocks noGrp="1"/>
          </p:cNvSpPr>
          <p:nvPr>
            <p:ph type="sldNum" sz="quarter" idx="10"/>
          </p:nvPr>
        </p:nvSpPr>
        <p:spPr/>
        <p:txBody>
          <a:bodyPr/>
          <a:lstStyle/>
          <a:p>
            <a:fld id="{AB068CB1-6141-472D-A7FB-72195044EE12}" type="slidenum">
              <a:rPr lang="zh-CN" altLang="en-US" smtClean="0"/>
              <a:t>31</a:t>
            </a:fld>
            <a:endParaRPr lang="zh-CN" altLang="en-US"/>
          </a:p>
        </p:txBody>
      </p:sp>
    </p:spTree>
    <p:extLst>
      <p:ext uri="{BB962C8B-B14F-4D97-AF65-F5344CB8AC3E}">
        <p14:creationId xmlns:p14="http://schemas.microsoft.com/office/powerpoint/2010/main" val="210845301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smtClean="0"/>
              <a:t>今后的工作思路</a:t>
            </a:r>
            <a:endParaRPr lang="zh-CN" altLang="en-US" dirty="0"/>
          </a:p>
        </p:txBody>
      </p:sp>
      <p:sp>
        <p:nvSpPr>
          <p:cNvPr id="4" name="灯片编号占位符 3"/>
          <p:cNvSpPr>
            <a:spLocks noGrp="1"/>
          </p:cNvSpPr>
          <p:nvPr>
            <p:ph type="sldNum" sz="quarter" idx="10"/>
          </p:nvPr>
        </p:nvSpPr>
        <p:spPr/>
        <p:txBody>
          <a:bodyPr/>
          <a:lstStyle/>
          <a:p>
            <a:fld id="{AB068CB1-6141-472D-A7FB-72195044EE12}" type="slidenum">
              <a:rPr lang="zh-CN" altLang="en-US" smtClean="0"/>
              <a:t>32</a:t>
            </a:fld>
            <a:endParaRPr lang="zh-CN" altLang="en-US"/>
          </a:p>
        </p:txBody>
      </p:sp>
    </p:spTree>
    <p:extLst>
      <p:ext uri="{BB962C8B-B14F-4D97-AF65-F5344CB8AC3E}">
        <p14:creationId xmlns:p14="http://schemas.microsoft.com/office/powerpoint/2010/main" val="23865702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sz="1200" dirty="0" smtClean="0"/>
              <a:t>《</a:t>
            </a:r>
            <a:r>
              <a:rPr lang="zh-CN" altLang="en-US" sz="1200" dirty="0" smtClean="0"/>
              <a:t>职业教育提质培优行动计划（</a:t>
            </a:r>
            <a:r>
              <a:rPr lang="en-US" altLang="zh-CN" sz="1200" dirty="0" smtClean="0"/>
              <a:t>2020-2023</a:t>
            </a:r>
            <a:r>
              <a:rPr lang="zh-CN" altLang="en-US" sz="1200" dirty="0" smtClean="0"/>
              <a:t>）</a:t>
            </a:r>
            <a:r>
              <a:rPr lang="en-US" altLang="zh-CN" sz="1200" dirty="0" smtClean="0"/>
              <a:t>》</a:t>
            </a:r>
            <a:r>
              <a:rPr lang="zh-CN" altLang="en-US" sz="1200" dirty="0" smtClean="0"/>
              <a:t>提出的任务一</a:t>
            </a:r>
            <a:endParaRPr lang="zh-CN" altLang="en-US" dirty="0"/>
          </a:p>
        </p:txBody>
      </p:sp>
      <p:sp>
        <p:nvSpPr>
          <p:cNvPr id="4" name="灯片编号占位符 3"/>
          <p:cNvSpPr>
            <a:spLocks noGrp="1"/>
          </p:cNvSpPr>
          <p:nvPr>
            <p:ph type="sldNum" sz="quarter" idx="10"/>
          </p:nvPr>
        </p:nvSpPr>
        <p:spPr/>
        <p:txBody>
          <a:bodyPr/>
          <a:lstStyle/>
          <a:p>
            <a:fld id="{AB068CB1-6141-472D-A7FB-72195044EE12}" type="slidenum">
              <a:rPr lang="zh-CN" altLang="en-US" smtClean="0"/>
              <a:t>4</a:t>
            </a:fld>
            <a:endParaRPr lang="zh-CN" altLang="en-US"/>
          </a:p>
        </p:txBody>
      </p:sp>
    </p:spTree>
    <p:extLst>
      <p:ext uri="{BB962C8B-B14F-4D97-AF65-F5344CB8AC3E}">
        <p14:creationId xmlns:p14="http://schemas.microsoft.com/office/powerpoint/2010/main" val="50500782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smtClean="0"/>
              <a:t>我校三全育人的工作经验</a:t>
            </a:r>
            <a:endParaRPr lang="zh-CN" altLang="en-US" dirty="0"/>
          </a:p>
        </p:txBody>
      </p:sp>
      <p:sp>
        <p:nvSpPr>
          <p:cNvPr id="4" name="灯片编号占位符 3"/>
          <p:cNvSpPr>
            <a:spLocks noGrp="1"/>
          </p:cNvSpPr>
          <p:nvPr>
            <p:ph type="sldNum" sz="quarter" idx="10"/>
          </p:nvPr>
        </p:nvSpPr>
        <p:spPr/>
        <p:txBody>
          <a:bodyPr/>
          <a:lstStyle/>
          <a:p>
            <a:fld id="{AB068CB1-6141-472D-A7FB-72195044EE12}" type="slidenum">
              <a:rPr lang="zh-CN" altLang="en-US" smtClean="0"/>
              <a:t>34</a:t>
            </a:fld>
            <a:endParaRPr lang="zh-CN" altLang="en-US"/>
          </a:p>
        </p:txBody>
      </p:sp>
    </p:spTree>
    <p:extLst>
      <p:ext uri="{BB962C8B-B14F-4D97-AF65-F5344CB8AC3E}">
        <p14:creationId xmlns:p14="http://schemas.microsoft.com/office/powerpoint/2010/main" val="272197381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smtClean="0"/>
              <a:t>我校三全育人的工作经验</a:t>
            </a:r>
            <a:endParaRPr lang="zh-CN" altLang="en-US" dirty="0"/>
          </a:p>
        </p:txBody>
      </p:sp>
      <p:sp>
        <p:nvSpPr>
          <p:cNvPr id="4" name="灯片编号占位符 3"/>
          <p:cNvSpPr>
            <a:spLocks noGrp="1"/>
          </p:cNvSpPr>
          <p:nvPr>
            <p:ph type="sldNum" sz="quarter" idx="10"/>
          </p:nvPr>
        </p:nvSpPr>
        <p:spPr/>
        <p:txBody>
          <a:bodyPr/>
          <a:lstStyle/>
          <a:p>
            <a:fld id="{AB068CB1-6141-472D-A7FB-72195044EE12}" type="slidenum">
              <a:rPr lang="zh-CN" altLang="en-US" smtClean="0"/>
              <a:t>35</a:t>
            </a:fld>
            <a:endParaRPr lang="zh-CN" altLang="en-US"/>
          </a:p>
        </p:txBody>
      </p:sp>
    </p:spTree>
    <p:extLst>
      <p:ext uri="{BB962C8B-B14F-4D97-AF65-F5344CB8AC3E}">
        <p14:creationId xmlns:p14="http://schemas.microsoft.com/office/powerpoint/2010/main" val="289183566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smtClean="0"/>
              <a:t>我校三全育人的工作经验</a:t>
            </a:r>
            <a:endParaRPr lang="zh-CN" altLang="en-US" dirty="0"/>
          </a:p>
        </p:txBody>
      </p:sp>
      <p:sp>
        <p:nvSpPr>
          <p:cNvPr id="4" name="灯片编号占位符 3"/>
          <p:cNvSpPr>
            <a:spLocks noGrp="1"/>
          </p:cNvSpPr>
          <p:nvPr>
            <p:ph type="sldNum" sz="quarter" idx="10"/>
          </p:nvPr>
        </p:nvSpPr>
        <p:spPr/>
        <p:txBody>
          <a:bodyPr/>
          <a:lstStyle/>
          <a:p>
            <a:fld id="{AB068CB1-6141-472D-A7FB-72195044EE12}" type="slidenum">
              <a:rPr lang="zh-CN" altLang="en-US" smtClean="0"/>
              <a:t>36</a:t>
            </a:fld>
            <a:endParaRPr lang="zh-CN" altLang="en-US"/>
          </a:p>
        </p:txBody>
      </p:sp>
    </p:spTree>
    <p:extLst>
      <p:ext uri="{BB962C8B-B14F-4D97-AF65-F5344CB8AC3E}">
        <p14:creationId xmlns:p14="http://schemas.microsoft.com/office/powerpoint/2010/main" val="19115131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sz="1200" dirty="0" smtClean="0"/>
              <a:t>《</a:t>
            </a:r>
            <a:r>
              <a:rPr lang="zh-CN" altLang="en-US" sz="1200" dirty="0" smtClean="0"/>
              <a:t>职业教育提质培优行动计划（</a:t>
            </a:r>
            <a:r>
              <a:rPr lang="en-US" altLang="zh-CN" sz="1200" dirty="0" smtClean="0"/>
              <a:t>2020-2023</a:t>
            </a:r>
            <a:r>
              <a:rPr lang="zh-CN" altLang="en-US" sz="1200" dirty="0" smtClean="0"/>
              <a:t>）</a:t>
            </a:r>
            <a:r>
              <a:rPr lang="en-US" altLang="zh-CN" sz="1200" dirty="0" smtClean="0"/>
              <a:t>》</a:t>
            </a:r>
            <a:r>
              <a:rPr lang="zh-CN" altLang="en-US" sz="1200" dirty="0" smtClean="0"/>
              <a:t>提出的任务二、三</a:t>
            </a:r>
            <a:endParaRPr lang="zh-CN" altLang="en-US" dirty="0"/>
          </a:p>
        </p:txBody>
      </p:sp>
      <p:sp>
        <p:nvSpPr>
          <p:cNvPr id="4" name="灯片编号占位符 3"/>
          <p:cNvSpPr>
            <a:spLocks noGrp="1"/>
          </p:cNvSpPr>
          <p:nvPr>
            <p:ph type="sldNum" sz="quarter" idx="10"/>
          </p:nvPr>
        </p:nvSpPr>
        <p:spPr/>
        <p:txBody>
          <a:bodyPr/>
          <a:lstStyle/>
          <a:p>
            <a:fld id="{AB068CB1-6141-472D-A7FB-72195044EE12}" type="slidenum">
              <a:rPr lang="zh-CN" altLang="en-US" smtClean="0"/>
              <a:t>5</a:t>
            </a:fld>
            <a:endParaRPr lang="zh-CN" altLang="en-US"/>
          </a:p>
        </p:txBody>
      </p:sp>
    </p:spTree>
    <p:extLst>
      <p:ext uri="{BB962C8B-B14F-4D97-AF65-F5344CB8AC3E}">
        <p14:creationId xmlns:p14="http://schemas.microsoft.com/office/powerpoint/2010/main" val="46646800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sz="1200" b="0" i="0" kern="1200" dirty="0" smtClean="0">
                <a:solidFill>
                  <a:schemeClr val="tx1"/>
                </a:solidFill>
                <a:effectLst/>
                <a:latin typeface="+mn-lt"/>
                <a:ea typeface="+mn-ea"/>
                <a:cs typeface="+mn-cs"/>
              </a:rPr>
              <a:t>总结：立德树人是“三全育人”的根本目的，“三全育人”是立德树人的实践路径。</a:t>
            </a:r>
            <a:endParaRPr lang="zh-CN" altLang="en-US" dirty="0"/>
          </a:p>
        </p:txBody>
      </p:sp>
      <p:sp>
        <p:nvSpPr>
          <p:cNvPr id="4" name="灯片编号占位符 3"/>
          <p:cNvSpPr>
            <a:spLocks noGrp="1"/>
          </p:cNvSpPr>
          <p:nvPr>
            <p:ph type="sldNum" sz="quarter" idx="10"/>
          </p:nvPr>
        </p:nvSpPr>
        <p:spPr/>
        <p:txBody>
          <a:bodyPr/>
          <a:lstStyle/>
          <a:p>
            <a:fld id="{AB068CB1-6141-472D-A7FB-72195044EE12}" type="slidenum">
              <a:rPr lang="zh-CN" altLang="en-US" smtClean="0"/>
              <a:t>6</a:t>
            </a:fld>
            <a:endParaRPr lang="zh-CN" altLang="en-US"/>
          </a:p>
        </p:txBody>
      </p:sp>
    </p:spTree>
    <p:extLst>
      <p:ext uri="{BB962C8B-B14F-4D97-AF65-F5344CB8AC3E}">
        <p14:creationId xmlns:p14="http://schemas.microsoft.com/office/powerpoint/2010/main" val="260887960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smtClean="0"/>
              <a:t>“三全育人”的出发点是培养人</a:t>
            </a:r>
          </a:p>
        </p:txBody>
      </p:sp>
      <p:sp>
        <p:nvSpPr>
          <p:cNvPr id="4" name="灯片编号占位符 3"/>
          <p:cNvSpPr>
            <a:spLocks noGrp="1"/>
          </p:cNvSpPr>
          <p:nvPr>
            <p:ph type="sldNum" sz="quarter" idx="10"/>
          </p:nvPr>
        </p:nvSpPr>
        <p:spPr/>
        <p:txBody>
          <a:bodyPr/>
          <a:lstStyle/>
          <a:p>
            <a:fld id="{AB068CB1-6141-472D-A7FB-72195044EE12}" type="slidenum">
              <a:rPr lang="zh-CN" altLang="en-US" smtClean="0"/>
              <a:t>8</a:t>
            </a:fld>
            <a:endParaRPr lang="zh-CN" altLang="en-US"/>
          </a:p>
        </p:txBody>
      </p:sp>
    </p:spTree>
    <p:extLst>
      <p:ext uri="{BB962C8B-B14F-4D97-AF65-F5344CB8AC3E}">
        <p14:creationId xmlns:p14="http://schemas.microsoft.com/office/powerpoint/2010/main" val="86184438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smtClean="0"/>
              <a:t>价值观端正</a:t>
            </a:r>
          </a:p>
        </p:txBody>
      </p:sp>
      <p:sp>
        <p:nvSpPr>
          <p:cNvPr id="4" name="灯片编号占位符 3"/>
          <p:cNvSpPr>
            <a:spLocks noGrp="1"/>
          </p:cNvSpPr>
          <p:nvPr>
            <p:ph type="sldNum" sz="quarter" idx="10"/>
          </p:nvPr>
        </p:nvSpPr>
        <p:spPr/>
        <p:txBody>
          <a:bodyPr/>
          <a:lstStyle/>
          <a:p>
            <a:fld id="{AB068CB1-6141-472D-A7FB-72195044EE12}" type="slidenum">
              <a:rPr lang="zh-CN" altLang="en-US" smtClean="0"/>
              <a:t>9</a:t>
            </a:fld>
            <a:endParaRPr lang="zh-CN" altLang="en-US"/>
          </a:p>
        </p:txBody>
      </p:sp>
    </p:spTree>
    <p:extLst>
      <p:ext uri="{BB962C8B-B14F-4D97-AF65-F5344CB8AC3E}">
        <p14:creationId xmlns:p14="http://schemas.microsoft.com/office/powerpoint/2010/main" val="7241159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smtClean="0"/>
              <a:t>知识丰富</a:t>
            </a:r>
          </a:p>
        </p:txBody>
      </p:sp>
      <p:sp>
        <p:nvSpPr>
          <p:cNvPr id="4" name="灯片编号占位符 3"/>
          <p:cNvSpPr>
            <a:spLocks noGrp="1"/>
          </p:cNvSpPr>
          <p:nvPr>
            <p:ph type="sldNum" sz="quarter" idx="10"/>
          </p:nvPr>
        </p:nvSpPr>
        <p:spPr/>
        <p:txBody>
          <a:bodyPr/>
          <a:lstStyle/>
          <a:p>
            <a:fld id="{AB068CB1-6141-472D-A7FB-72195044EE12}" type="slidenum">
              <a:rPr lang="zh-CN" altLang="en-US" smtClean="0"/>
              <a:t>10</a:t>
            </a:fld>
            <a:endParaRPr lang="zh-CN" altLang="en-US"/>
          </a:p>
        </p:txBody>
      </p:sp>
    </p:spTree>
    <p:extLst>
      <p:ext uri="{BB962C8B-B14F-4D97-AF65-F5344CB8AC3E}">
        <p14:creationId xmlns:p14="http://schemas.microsoft.com/office/powerpoint/2010/main" val="251341611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smtClean="0"/>
              <a:t>能力全面</a:t>
            </a:r>
          </a:p>
        </p:txBody>
      </p:sp>
      <p:sp>
        <p:nvSpPr>
          <p:cNvPr id="4" name="灯片编号占位符 3"/>
          <p:cNvSpPr>
            <a:spLocks noGrp="1"/>
          </p:cNvSpPr>
          <p:nvPr>
            <p:ph type="sldNum" sz="quarter" idx="10"/>
          </p:nvPr>
        </p:nvSpPr>
        <p:spPr/>
        <p:txBody>
          <a:bodyPr/>
          <a:lstStyle/>
          <a:p>
            <a:fld id="{AB068CB1-6141-472D-A7FB-72195044EE12}" type="slidenum">
              <a:rPr lang="zh-CN" altLang="en-US" smtClean="0"/>
              <a:t>11</a:t>
            </a:fld>
            <a:endParaRPr lang="zh-CN" altLang="en-US"/>
          </a:p>
        </p:txBody>
      </p:sp>
    </p:spTree>
    <p:extLst>
      <p:ext uri="{BB962C8B-B14F-4D97-AF65-F5344CB8AC3E}">
        <p14:creationId xmlns:p14="http://schemas.microsoft.com/office/powerpoint/2010/main" val="35601660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showMasterPhAnim="0" type="title">
  <p:cSld name="标题幻灯片">
    <p:bg>
      <p:bgPr>
        <a:gradFill rotWithShape="0">
          <a:gsLst>
            <a:gs pos="0">
              <a:srgbClr val="001847"/>
            </a:gs>
            <a:gs pos="100000">
              <a:schemeClr val="bg1"/>
            </a:gs>
          </a:gsLst>
          <a:lin ang="5400000" scaled="1"/>
          <a:tileRect/>
        </a:gradFill>
        <a:effectLst/>
      </p:bgPr>
    </p:bg>
    <p:spTree>
      <p:nvGrpSpPr>
        <p:cNvPr id="1" name=""/>
        <p:cNvGrpSpPr/>
        <p:nvPr/>
      </p:nvGrpSpPr>
      <p:grpSpPr>
        <a:xfrm>
          <a:off x="0" y="0"/>
          <a:ext cx="0" cy="0"/>
          <a:chOff x="0" y="0"/>
          <a:chExt cx="0" cy="0"/>
        </a:xfrm>
      </p:grpSpPr>
      <p:grpSp>
        <p:nvGrpSpPr>
          <p:cNvPr id="2050" name="组合 23553"/>
          <p:cNvGrpSpPr/>
          <p:nvPr/>
        </p:nvGrpSpPr>
        <p:grpSpPr>
          <a:xfrm>
            <a:off x="-6350" y="20638"/>
            <a:ext cx="9144000" cy="6858000"/>
            <a:chOff x="0" y="0"/>
            <a:chExt cx="5760" cy="4320"/>
          </a:xfrm>
        </p:grpSpPr>
        <p:sp>
          <p:nvSpPr>
            <p:cNvPr id="2051" name="任意多边形 23554"/>
            <p:cNvSpPr/>
            <p:nvPr/>
          </p:nvSpPr>
          <p:spPr>
            <a:xfrm>
              <a:off x="0" y="3072"/>
              <a:ext cx="5760" cy="1248"/>
            </a:xfrm>
            <a:custGeom>
              <a:avLst/>
              <a:gdLst/>
              <a:ahLst/>
              <a:cxnLst/>
              <a:rect l="0" t="0" r="0" b="0"/>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s>
                <a:gs pos="100000">
                  <a:schemeClr val="accent2"/>
                </a:gs>
              </a:gsLst>
              <a:lin ang="5400000" scaled="1"/>
              <a:tileRect/>
            </a:gradFill>
            <a:ln w="9525">
              <a:noFill/>
            </a:ln>
          </p:spPr>
          <p:txBody>
            <a:bodyPr/>
            <a:lstStyle/>
            <a:p>
              <a:endParaRPr lang="zh-CN" altLang="en-US"/>
            </a:p>
          </p:txBody>
        </p:sp>
        <p:sp>
          <p:nvSpPr>
            <p:cNvPr id="2052" name="任意多边形 23555"/>
            <p:cNvSpPr/>
            <p:nvPr/>
          </p:nvSpPr>
          <p:spPr>
            <a:xfrm>
              <a:off x="0" y="0"/>
              <a:ext cx="5760" cy="3072"/>
            </a:xfrm>
            <a:custGeom>
              <a:avLst/>
              <a:gdLst/>
              <a:ahLst/>
              <a:cxnLst/>
              <a:rect l="0" t="0" r="0" b="0"/>
              <a:pathLst>
                <a:path w="6027" h="2296">
                  <a:moveTo>
                    <a:pt x="6027" y="2296"/>
                  </a:moveTo>
                  <a:lnTo>
                    <a:pt x="0" y="2296"/>
                  </a:lnTo>
                  <a:lnTo>
                    <a:pt x="0" y="0"/>
                  </a:lnTo>
                  <a:lnTo>
                    <a:pt x="6027" y="0"/>
                  </a:lnTo>
                  <a:lnTo>
                    <a:pt x="6027" y="2296"/>
                  </a:lnTo>
                  <a:lnTo>
                    <a:pt x="6027" y="2296"/>
                  </a:lnTo>
                  <a:close/>
                </a:path>
              </a:pathLst>
            </a:custGeom>
            <a:gradFill rotWithShape="0">
              <a:gsLst>
                <a:gs pos="0">
                  <a:srgbClr val="001847"/>
                </a:gs>
                <a:gs pos="100000">
                  <a:schemeClr val="bg1"/>
                </a:gs>
              </a:gsLst>
              <a:lin ang="5400000" scaled="1"/>
              <a:tileRect/>
            </a:gradFill>
            <a:ln w="9525">
              <a:noFill/>
            </a:ln>
          </p:spPr>
          <p:txBody>
            <a:bodyPr/>
            <a:lstStyle/>
            <a:p>
              <a:endParaRPr lang="zh-CN" altLang="en-US"/>
            </a:p>
          </p:txBody>
        </p:sp>
      </p:grpSp>
      <p:sp>
        <p:nvSpPr>
          <p:cNvPr id="2053" name="任意多边形 23556"/>
          <p:cNvSpPr/>
          <p:nvPr/>
        </p:nvSpPr>
        <p:spPr>
          <a:xfrm>
            <a:off x="6242050" y="6269038"/>
            <a:ext cx="2895600" cy="609600"/>
          </a:xfrm>
          <a:custGeom>
            <a:avLst/>
            <a:gdLst/>
            <a:ahLst/>
            <a:cxnLst/>
            <a:rect l="0" t="0" r="0" b="0"/>
            <a:pathLst>
              <a:path w="5748" h="246">
                <a:moveTo>
                  <a:pt x="5748" y="246"/>
                </a:moveTo>
                <a:lnTo>
                  <a:pt x="0" y="246"/>
                </a:lnTo>
                <a:lnTo>
                  <a:pt x="0" y="0"/>
                </a:lnTo>
                <a:lnTo>
                  <a:pt x="5748" y="0"/>
                </a:lnTo>
                <a:lnTo>
                  <a:pt x="5748" y="246"/>
                </a:lnTo>
                <a:lnTo>
                  <a:pt x="5748" y="246"/>
                </a:lnTo>
                <a:close/>
              </a:path>
            </a:pathLst>
          </a:custGeom>
          <a:gradFill rotWithShape="0">
            <a:gsLst>
              <a:gs pos="0">
                <a:schemeClr val="bg1"/>
              </a:gs>
              <a:gs pos="100000">
                <a:schemeClr val="hlink"/>
              </a:gs>
            </a:gsLst>
            <a:lin ang="18900000" scaled="1"/>
            <a:tileRect/>
          </a:gradFill>
          <a:ln w="9525">
            <a:noFill/>
          </a:ln>
        </p:spPr>
        <p:txBody>
          <a:bodyPr/>
          <a:lstStyle/>
          <a:p>
            <a:endParaRPr lang="zh-CN" altLang="en-US"/>
          </a:p>
        </p:txBody>
      </p:sp>
      <p:grpSp>
        <p:nvGrpSpPr>
          <p:cNvPr id="2054" name="组合 23557"/>
          <p:cNvGrpSpPr/>
          <p:nvPr/>
        </p:nvGrpSpPr>
        <p:grpSpPr>
          <a:xfrm>
            <a:off x="-1587" y="6034088"/>
            <a:ext cx="7845425" cy="850900"/>
            <a:chOff x="0" y="3792"/>
            <a:chExt cx="4942" cy="536"/>
          </a:xfrm>
        </p:grpSpPr>
        <p:sp>
          <p:nvSpPr>
            <p:cNvPr id="2055" name="任意多边形 23558"/>
            <p:cNvSpPr/>
            <p:nvPr userDrawn="1"/>
          </p:nvSpPr>
          <p:spPr>
            <a:xfrm>
              <a:off x="1488" y="3792"/>
              <a:ext cx="3240" cy="536"/>
            </a:xfrm>
            <a:custGeom>
              <a:avLst/>
              <a:gdLst/>
              <a:ahLst/>
              <a:cxnLst/>
              <a:rect l="0" t="0" r="0" b="0"/>
              <a:pathLst>
                <a:path w="3240" h="536">
                  <a:moveTo>
                    <a:pt x="3132" y="469"/>
                  </a:moveTo>
                  <a:lnTo>
                    <a:pt x="2995" y="395"/>
                  </a:lnTo>
                  <a:lnTo>
                    <a:pt x="2911" y="375"/>
                  </a:lnTo>
                  <a:lnTo>
                    <a:pt x="2678" y="228"/>
                  </a:lnTo>
                  <a:lnTo>
                    <a:pt x="2553" y="74"/>
                  </a:lnTo>
                  <a:lnTo>
                    <a:pt x="2457" y="7"/>
                  </a:lnTo>
                  <a:lnTo>
                    <a:pt x="2403" y="47"/>
                  </a:lnTo>
                  <a:lnTo>
                    <a:pt x="2289" y="74"/>
                  </a:lnTo>
                  <a:lnTo>
                    <a:pt x="2134" y="74"/>
                  </a:lnTo>
                  <a:lnTo>
                    <a:pt x="2044" y="128"/>
                  </a:lnTo>
                  <a:lnTo>
                    <a:pt x="1775" y="222"/>
                  </a:lnTo>
                  <a:lnTo>
                    <a:pt x="1602" y="181"/>
                  </a:lnTo>
                  <a:lnTo>
                    <a:pt x="1560" y="101"/>
                  </a:lnTo>
                  <a:lnTo>
                    <a:pt x="1542" y="87"/>
                  </a:lnTo>
                  <a:lnTo>
                    <a:pt x="1446" y="60"/>
                  </a:lnTo>
                  <a:lnTo>
                    <a:pt x="1375" y="74"/>
                  </a:lnTo>
                  <a:lnTo>
                    <a:pt x="1309" y="87"/>
                  </a:lnTo>
                  <a:lnTo>
                    <a:pt x="1243" y="13"/>
                  </a:lnTo>
                  <a:lnTo>
                    <a:pt x="1225" y="0"/>
                  </a:lnTo>
                  <a:lnTo>
                    <a:pt x="1189" y="0"/>
                  </a:lnTo>
                  <a:lnTo>
                    <a:pt x="1106" y="34"/>
                  </a:lnTo>
                  <a:lnTo>
                    <a:pt x="1106" y="34"/>
                  </a:lnTo>
                  <a:lnTo>
                    <a:pt x="1094" y="40"/>
                  </a:lnTo>
                  <a:lnTo>
                    <a:pt x="1070" y="54"/>
                  </a:lnTo>
                  <a:lnTo>
                    <a:pt x="1034" y="74"/>
                  </a:lnTo>
                  <a:lnTo>
                    <a:pt x="1004" y="74"/>
                  </a:lnTo>
                  <a:lnTo>
                    <a:pt x="986" y="74"/>
                  </a:lnTo>
                  <a:lnTo>
                    <a:pt x="956" y="81"/>
                  </a:lnTo>
                  <a:lnTo>
                    <a:pt x="920" y="94"/>
                  </a:lnTo>
                  <a:lnTo>
                    <a:pt x="884" y="107"/>
                  </a:lnTo>
                  <a:lnTo>
                    <a:pt x="843" y="128"/>
                  </a:lnTo>
                  <a:lnTo>
                    <a:pt x="813" y="141"/>
                  </a:lnTo>
                  <a:lnTo>
                    <a:pt x="789" y="148"/>
                  </a:lnTo>
                  <a:lnTo>
                    <a:pt x="783" y="154"/>
                  </a:lnTo>
                  <a:lnTo>
                    <a:pt x="556" y="228"/>
                  </a:lnTo>
                  <a:lnTo>
                    <a:pt x="394" y="294"/>
                  </a:lnTo>
                  <a:lnTo>
                    <a:pt x="107" y="462"/>
                  </a:lnTo>
                  <a:lnTo>
                    <a:pt x="0" y="536"/>
                  </a:lnTo>
                  <a:lnTo>
                    <a:pt x="3240" y="536"/>
                  </a:lnTo>
                  <a:lnTo>
                    <a:pt x="3132" y="469"/>
                  </a:lnTo>
                  <a:lnTo>
                    <a:pt x="3132" y="469"/>
                  </a:lnTo>
                  <a:close/>
                </a:path>
              </a:pathLst>
            </a:custGeom>
            <a:gradFill rotWithShape="0">
              <a:gsLst>
                <a:gs pos="0">
                  <a:srgbClr val="847864"/>
                </a:gs>
                <a:gs pos="100000">
                  <a:schemeClr val="bg2"/>
                </a:gs>
              </a:gsLst>
              <a:lin ang="5400000" scaled="1"/>
              <a:tileRect/>
            </a:gradFill>
            <a:ln w="9525">
              <a:noFill/>
            </a:ln>
          </p:spPr>
          <p:txBody>
            <a:bodyPr/>
            <a:lstStyle/>
            <a:p>
              <a:endParaRPr lang="zh-CN" altLang="en-US"/>
            </a:p>
          </p:txBody>
        </p:sp>
        <p:grpSp>
          <p:nvGrpSpPr>
            <p:cNvPr id="2056" name="组合 23559"/>
            <p:cNvGrpSpPr/>
            <p:nvPr userDrawn="1"/>
          </p:nvGrpSpPr>
          <p:grpSpPr>
            <a:xfrm>
              <a:off x="2486" y="3792"/>
              <a:ext cx="2456" cy="536"/>
              <a:chOff x="2486" y="3792"/>
              <a:chExt cx="2456" cy="536"/>
            </a:xfrm>
          </p:grpSpPr>
          <p:sp>
            <p:nvSpPr>
              <p:cNvPr id="2057" name="任意多边形 23560"/>
              <p:cNvSpPr/>
              <p:nvPr userDrawn="1"/>
            </p:nvSpPr>
            <p:spPr>
              <a:xfrm>
                <a:off x="3948" y="3799"/>
                <a:ext cx="994" cy="529"/>
              </a:xfrm>
              <a:custGeom>
                <a:avLst/>
                <a:gdLst/>
                <a:ahLst/>
                <a:cxnLst/>
                <a:rect l="0" t="0" r="0" b="0"/>
                <a:pathLst>
                  <a:path w="994" h="529">
                    <a:moveTo>
                      <a:pt x="636" y="373"/>
                    </a:moveTo>
                    <a:lnTo>
                      <a:pt x="495" y="370"/>
                    </a:lnTo>
                    <a:lnTo>
                      <a:pt x="280" y="249"/>
                    </a:lnTo>
                    <a:lnTo>
                      <a:pt x="127" y="66"/>
                    </a:lnTo>
                    <a:lnTo>
                      <a:pt x="0" y="0"/>
                    </a:lnTo>
                    <a:lnTo>
                      <a:pt x="22" y="26"/>
                    </a:lnTo>
                    <a:lnTo>
                      <a:pt x="0" y="65"/>
                    </a:lnTo>
                    <a:lnTo>
                      <a:pt x="30" y="119"/>
                    </a:lnTo>
                    <a:lnTo>
                      <a:pt x="75" y="243"/>
                    </a:lnTo>
                    <a:lnTo>
                      <a:pt x="45" y="422"/>
                    </a:lnTo>
                    <a:lnTo>
                      <a:pt x="200" y="329"/>
                    </a:lnTo>
                    <a:lnTo>
                      <a:pt x="592" y="527"/>
                    </a:lnTo>
                    <a:lnTo>
                      <a:pt x="994" y="529"/>
                    </a:lnTo>
                    <a:lnTo>
                      <a:pt x="828" y="473"/>
                    </a:lnTo>
                    <a:lnTo>
                      <a:pt x="636" y="373"/>
                    </a:lnTo>
                    <a:close/>
                  </a:path>
                </a:pathLst>
              </a:custGeom>
              <a:solidFill>
                <a:schemeClr val="bg2"/>
              </a:solidFill>
              <a:ln w="9525">
                <a:noFill/>
              </a:ln>
            </p:spPr>
            <p:txBody>
              <a:bodyPr/>
              <a:lstStyle/>
              <a:p>
                <a:endParaRPr lang="zh-CN" altLang="en-US"/>
              </a:p>
            </p:txBody>
          </p:sp>
          <p:sp>
            <p:nvSpPr>
              <p:cNvPr id="2058" name="任意多边形 23561"/>
              <p:cNvSpPr/>
              <p:nvPr userDrawn="1"/>
            </p:nvSpPr>
            <p:spPr>
              <a:xfrm>
                <a:off x="2677" y="3792"/>
                <a:ext cx="186" cy="395"/>
              </a:xfrm>
              <a:custGeom>
                <a:avLst/>
                <a:gdLst/>
                <a:ahLst/>
                <a:cxnLst/>
                <a:rect l="0" t="0" r="0" b="0"/>
                <a:pathLst>
                  <a:path w="186" h="353">
                    <a:moveTo>
                      <a:pt x="36" y="0"/>
                    </a:moveTo>
                    <a:lnTo>
                      <a:pt x="54" y="18"/>
                    </a:lnTo>
                    <a:lnTo>
                      <a:pt x="24" y="30"/>
                    </a:lnTo>
                    <a:lnTo>
                      <a:pt x="18" y="66"/>
                    </a:lnTo>
                    <a:lnTo>
                      <a:pt x="42" y="114"/>
                    </a:lnTo>
                    <a:lnTo>
                      <a:pt x="48" y="162"/>
                    </a:lnTo>
                    <a:lnTo>
                      <a:pt x="0" y="353"/>
                    </a:lnTo>
                    <a:lnTo>
                      <a:pt x="54" y="233"/>
                    </a:lnTo>
                    <a:lnTo>
                      <a:pt x="84" y="216"/>
                    </a:lnTo>
                    <a:lnTo>
                      <a:pt x="126" y="126"/>
                    </a:lnTo>
                    <a:lnTo>
                      <a:pt x="144" y="120"/>
                    </a:lnTo>
                    <a:lnTo>
                      <a:pt x="144" y="90"/>
                    </a:lnTo>
                    <a:lnTo>
                      <a:pt x="186" y="66"/>
                    </a:lnTo>
                    <a:lnTo>
                      <a:pt x="162" y="60"/>
                    </a:lnTo>
                    <a:lnTo>
                      <a:pt x="36" y="0"/>
                    </a:lnTo>
                    <a:lnTo>
                      <a:pt x="36" y="0"/>
                    </a:lnTo>
                    <a:close/>
                  </a:path>
                </a:pathLst>
              </a:custGeom>
              <a:solidFill>
                <a:schemeClr val="bg2"/>
              </a:solidFill>
              <a:ln w="9525">
                <a:noFill/>
              </a:ln>
            </p:spPr>
            <p:txBody>
              <a:bodyPr/>
              <a:lstStyle/>
              <a:p>
                <a:endParaRPr lang="zh-CN" altLang="en-US"/>
              </a:p>
            </p:txBody>
          </p:sp>
          <p:sp>
            <p:nvSpPr>
              <p:cNvPr id="2059" name="任意多边形 23562"/>
              <p:cNvSpPr/>
              <p:nvPr userDrawn="1"/>
            </p:nvSpPr>
            <p:spPr>
              <a:xfrm>
                <a:off x="3030" y="3893"/>
                <a:ext cx="378" cy="271"/>
              </a:xfrm>
              <a:custGeom>
                <a:avLst/>
                <a:gdLst/>
                <a:ahLst/>
                <a:cxnLst/>
                <a:rect l="0" t="0" r="0" b="0"/>
                <a:pathLst>
                  <a:path w="378" h="271">
                    <a:moveTo>
                      <a:pt x="18" y="0"/>
                    </a:moveTo>
                    <a:lnTo>
                      <a:pt x="12" y="13"/>
                    </a:lnTo>
                    <a:lnTo>
                      <a:pt x="0" y="40"/>
                    </a:lnTo>
                    <a:lnTo>
                      <a:pt x="60" y="121"/>
                    </a:lnTo>
                    <a:lnTo>
                      <a:pt x="310" y="271"/>
                    </a:lnTo>
                    <a:lnTo>
                      <a:pt x="290" y="139"/>
                    </a:lnTo>
                    <a:lnTo>
                      <a:pt x="378" y="76"/>
                    </a:lnTo>
                    <a:lnTo>
                      <a:pt x="251" y="94"/>
                    </a:lnTo>
                    <a:lnTo>
                      <a:pt x="90" y="54"/>
                    </a:lnTo>
                    <a:lnTo>
                      <a:pt x="18" y="0"/>
                    </a:lnTo>
                    <a:lnTo>
                      <a:pt x="18" y="0"/>
                    </a:lnTo>
                    <a:close/>
                  </a:path>
                </a:pathLst>
              </a:custGeom>
              <a:solidFill>
                <a:schemeClr val="bg2"/>
              </a:solidFill>
              <a:ln w="9525">
                <a:noFill/>
              </a:ln>
            </p:spPr>
            <p:txBody>
              <a:bodyPr/>
              <a:lstStyle/>
              <a:p>
                <a:endParaRPr lang="zh-CN" altLang="en-US"/>
              </a:p>
            </p:txBody>
          </p:sp>
          <p:sp>
            <p:nvSpPr>
              <p:cNvPr id="2060" name="任意多边形 23563"/>
              <p:cNvSpPr/>
              <p:nvPr userDrawn="1"/>
            </p:nvSpPr>
            <p:spPr>
              <a:xfrm>
                <a:off x="3628" y="3866"/>
                <a:ext cx="155" cy="74"/>
              </a:xfrm>
              <a:custGeom>
                <a:avLst/>
                <a:gdLst/>
                <a:ahLst/>
                <a:cxnLst/>
                <a:rect l="0" t="0" r="0" b="0"/>
                <a:pathLst>
                  <a:path w="155" h="66">
                    <a:moveTo>
                      <a:pt x="114" y="0"/>
                    </a:moveTo>
                    <a:lnTo>
                      <a:pt x="0" y="0"/>
                    </a:lnTo>
                    <a:lnTo>
                      <a:pt x="0" y="0"/>
                    </a:lnTo>
                    <a:lnTo>
                      <a:pt x="6" y="6"/>
                    </a:lnTo>
                    <a:lnTo>
                      <a:pt x="6" y="18"/>
                    </a:lnTo>
                    <a:lnTo>
                      <a:pt x="0" y="24"/>
                    </a:lnTo>
                    <a:lnTo>
                      <a:pt x="78" y="60"/>
                    </a:lnTo>
                    <a:lnTo>
                      <a:pt x="96" y="42"/>
                    </a:lnTo>
                    <a:lnTo>
                      <a:pt x="155" y="66"/>
                    </a:lnTo>
                    <a:lnTo>
                      <a:pt x="126" y="24"/>
                    </a:lnTo>
                    <a:lnTo>
                      <a:pt x="149" y="0"/>
                    </a:lnTo>
                    <a:lnTo>
                      <a:pt x="114" y="0"/>
                    </a:lnTo>
                    <a:lnTo>
                      <a:pt x="114" y="0"/>
                    </a:lnTo>
                    <a:close/>
                  </a:path>
                </a:pathLst>
              </a:custGeom>
              <a:solidFill>
                <a:schemeClr val="bg2"/>
              </a:solidFill>
              <a:ln w="9525">
                <a:noFill/>
              </a:ln>
            </p:spPr>
            <p:txBody>
              <a:bodyPr/>
              <a:lstStyle/>
              <a:p>
                <a:endParaRPr lang="zh-CN" altLang="en-US"/>
              </a:p>
            </p:txBody>
          </p:sp>
          <p:sp>
            <p:nvSpPr>
              <p:cNvPr id="2061" name="任意多边形 23564"/>
              <p:cNvSpPr/>
              <p:nvPr userDrawn="1"/>
            </p:nvSpPr>
            <p:spPr>
              <a:xfrm>
                <a:off x="2486" y="3859"/>
                <a:ext cx="42" cy="81"/>
              </a:xfrm>
              <a:custGeom>
                <a:avLst/>
                <a:gdLst/>
                <a:ahLst/>
                <a:cxnLst/>
                <a:rect l="0" t="0" r="0" b="0"/>
                <a:pathLst>
                  <a:path w="42" h="72">
                    <a:moveTo>
                      <a:pt x="6" y="36"/>
                    </a:moveTo>
                    <a:lnTo>
                      <a:pt x="0" y="18"/>
                    </a:lnTo>
                    <a:lnTo>
                      <a:pt x="12" y="6"/>
                    </a:lnTo>
                    <a:lnTo>
                      <a:pt x="0" y="6"/>
                    </a:lnTo>
                    <a:lnTo>
                      <a:pt x="12" y="6"/>
                    </a:lnTo>
                    <a:lnTo>
                      <a:pt x="24" y="6"/>
                    </a:lnTo>
                    <a:lnTo>
                      <a:pt x="36" y="6"/>
                    </a:lnTo>
                    <a:lnTo>
                      <a:pt x="42" y="0"/>
                    </a:lnTo>
                    <a:lnTo>
                      <a:pt x="30" y="18"/>
                    </a:lnTo>
                    <a:lnTo>
                      <a:pt x="42" y="48"/>
                    </a:lnTo>
                    <a:lnTo>
                      <a:pt x="12" y="72"/>
                    </a:lnTo>
                    <a:lnTo>
                      <a:pt x="6" y="36"/>
                    </a:lnTo>
                    <a:lnTo>
                      <a:pt x="6" y="36"/>
                    </a:lnTo>
                    <a:close/>
                  </a:path>
                </a:pathLst>
              </a:custGeom>
              <a:solidFill>
                <a:schemeClr val="bg2"/>
              </a:solidFill>
              <a:ln w="9525">
                <a:noFill/>
              </a:ln>
            </p:spPr>
            <p:txBody>
              <a:bodyPr/>
              <a:lstStyle/>
              <a:p>
                <a:endParaRPr lang="zh-CN" altLang="en-US"/>
              </a:p>
            </p:txBody>
          </p:sp>
        </p:grpSp>
        <p:sp>
          <p:nvSpPr>
            <p:cNvPr id="2062" name="任意多边形 23565"/>
            <p:cNvSpPr/>
            <p:nvPr userDrawn="1"/>
          </p:nvSpPr>
          <p:spPr>
            <a:xfrm>
              <a:off x="0" y="3792"/>
              <a:ext cx="3976" cy="535"/>
            </a:xfrm>
            <a:custGeom>
              <a:avLst/>
              <a:gdLst/>
              <a:ahLst/>
              <a:cxnLst/>
              <a:rect l="0" t="0" r="0" b="0"/>
              <a:pathLst>
                <a:path w="3976" h="527">
                  <a:moveTo>
                    <a:pt x="3976" y="527"/>
                  </a:moveTo>
                  <a:lnTo>
                    <a:pt x="3970" y="527"/>
                  </a:lnTo>
                  <a:lnTo>
                    <a:pt x="3844" y="509"/>
                  </a:lnTo>
                  <a:lnTo>
                    <a:pt x="2487" y="305"/>
                  </a:lnTo>
                  <a:lnTo>
                    <a:pt x="2039" y="36"/>
                  </a:lnTo>
                  <a:lnTo>
                    <a:pt x="1907" y="24"/>
                  </a:lnTo>
                  <a:lnTo>
                    <a:pt x="1883" y="54"/>
                  </a:lnTo>
                  <a:lnTo>
                    <a:pt x="1859" y="54"/>
                  </a:lnTo>
                  <a:lnTo>
                    <a:pt x="1830" y="30"/>
                  </a:lnTo>
                  <a:lnTo>
                    <a:pt x="1704" y="102"/>
                  </a:lnTo>
                  <a:lnTo>
                    <a:pt x="1608" y="126"/>
                  </a:lnTo>
                  <a:lnTo>
                    <a:pt x="1561" y="132"/>
                  </a:lnTo>
                  <a:lnTo>
                    <a:pt x="1495" y="102"/>
                  </a:lnTo>
                  <a:lnTo>
                    <a:pt x="1357" y="126"/>
                  </a:lnTo>
                  <a:lnTo>
                    <a:pt x="1285" y="24"/>
                  </a:lnTo>
                  <a:lnTo>
                    <a:pt x="1280" y="18"/>
                  </a:lnTo>
                  <a:lnTo>
                    <a:pt x="1262" y="12"/>
                  </a:lnTo>
                  <a:lnTo>
                    <a:pt x="1238" y="6"/>
                  </a:lnTo>
                  <a:lnTo>
                    <a:pt x="1220" y="0"/>
                  </a:lnTo>
                  <a:lnTo>
                    <a:pt x="1196" y="0"/>
                  </a:lnTo>
                  <a:lnTo>
                    <a:pt x="1166" y="0"/>
                  </a:lnTo>
                  <a:lnTo>
                    <a:pt x="1142" y="0"/>
                  </a:lnTo>
                  <a:lnTo>
                    <a:pt x="1136" y="0"/>
                  </a:lnTo>
                  <a:lnTo>
                    <a:pt x="1130" y="0"/>
                  </a:lnTo>
                  <a:lnTo>
                    <a:pt x="1124" y="6"/>
                  </a:lnTo>
                  <a:lnTo>
                    <a:pt x="1118" y="12"/>
                  </a:lnTo>
                  <a:lnTo>
                    <a:pt x="1100" y="18"/>
                  </a:lnTo>
                  <a:lnTo>
                    <a:pt x="1088" y="18"/>
                  </a:lnTo>
                  <a:lnTo>
                    <a:pt x="1070" y="24"/>
                  </a:lnTo>
                  <a:lnTo>
                    <a:pt x="1052" y="30"/>
                  </a:lnTo>
                  <a:lnTo>
                    <a:pt x="1034" y="36"/>
                  </a:lnTo>
                  <a:lnTo>
                    <a:pt x="1028" y="42"/>
                  </a:lnTo>
                  <a:lnTo>
                    <a:pt x="969" y="60"/>
                  </a:lnTo>
                  <a:lnTo>
                    <a:pt x="921" y="72"/>
                  </a:lnTo>
                  <a:lnTo>
                    <a:pt x="855" y="48"/>
                  </a:lnTo>
                  <a:lnTo>
                    <a:pt x="825" y="48"/>
                  </a:lnTo>
                  <a:lnTo>
                    <a:pt x="759" y="72"/>
                  </a:lnTo>
                  <a:lnTo>
                    <a:pt x="735" y="72"/>
                  </a:lnTo>
                  <a:lnTo>
                    <a:pt x="706" y="60"/>
                  </a:lnTo>
                  <a:lnTo>
                    <a:pt x="640" y="60"/>
                  </a:lnTo>
                  <a:lnTo>
                    <a:pt x="544" y="72"/>
                  </a:lnTo>
                  <a:lnTo>
                    <a:pt x="389" y="18"/>
                  </a:lnTo>
                  <a:lnTo>
                    <a:pt x="323" y="60"/>
                  </a:lnTo>
                  <a:lnTo>
                    <a:pt x="317" y="60"/>
                  </a:lnTo>
                  <a:lnTo>
                    <a:pt x="305" y="72"/>
                  </a:lnTo>
                  <a:lnTo>
                    <a:pt x="287" y="78"/>
                  </a:lnTo>
                  <a:lnTo>
                    <a:pt x="263" y="90"/>
                  </a:lnTo>
                  <a:lnTo>
                    <a:pt x="203" y="120"/>
                  </a:lnTo>
                  <a:lnTo>
                    <a:pt x="149" y="150"/>
                  </a:lnTo>
                  <a:lnTo>
                    <a:pt x="78" y="168"/>
                  </a:lnTo>
                  <a:lnTo>
                    <a:pt x="0" y="180"/>
                  </a:lnTo>
                  <a:lnTo>
                    <a:pt x="0" y="527"/>
                  </a:lnTo>
                  <a:lnTo>
                    <a:pt x="1010" y="527"/>
                  </a:lnTo>
                  <a:lnTo>
                    <a:pt x="3725" y="527"/>
                  </a:lnTo>
                  <a:lnTo>
                    <a:pt x="3976" y="527"/>
                  </a:lnTo>
                  <a:lnTo>
                    <a:pt x="3976" y="527"/>
                  </a:lnTo>
                  <a:close/>
                </a:path>
              </a:pathLst>
            </a:custGeom>
            <a:gradFill rotWithShape="0">
              <a:gsLst>
                <a:gs pos="0">
                  <a:srgbClr val="73654F"/>
                </a:gs>
                <a:gs pos="100000">
                  <a:schemeClr val="bg2"/>
                </a:gs>
              </a:gsLst>
              <a:lin ang="5400000" scaled="1"/>
              <a:tileRect/>
            </a:gradFill>
            <a:ln w="9525">
              <a:noFill/>
            </a:ln>
          </p:spPr>
          <p:txBody>
            <a:bodyPr/>
            <a:lstStyle/>
            <a:p>
              <a:endParaRPr lang="zh-CN" altLang="en-US"/>
            </a:p>
          </p:txBody>
        </p:sp>
      </p:grpSp>
      <p:grpSp>
        <p:nvGrpSpPr>
          <p:cNvPr id="2063" name="组合 23566"/>
          <p:cNvGrpSpPr/>
          <p:nvPr/>
        </p:nvGrpSpPr>
        <p:grpSpPr>
          <a:xfrm>
            <a:off x="627063" y="6021388"/>
            <a:ext cx="5684837" cy="849312"/>
            <a:chOff x="395" y="3793"/>
            <a:chExt cx="3581" cy="535"/>
          </a:xfrm>
        </p:grpSpPr>
        <p:sp>
          <p:nvSpPr>
            <p:cNvPr id="2064" name="任意多边形 23567"/>
            <p:cNvSpPr/>
            <p:nvPr userDrawn="1"/>
          </p:nvSpPr>
          <p:spPr>
            <a:xfrm>
              <a:off x="1196" y="3793"/>
              <a:ext cx="365" cy="291"/>
            </a:xfrm>
            <a:custGeom>
              <a:avLst/>
              <a:gdLst/>
              <a:ahLst/>
              <a:cxnLst/>
              <a:rect l="0" t="0" r="0" b="0"/>
              <a:pathLst>
                <a:path w="365" h="287">
                  <a:moveTo>
                    <a:pt x="24" y="24"/>
                  </a:moveTo>
                  <a:lnTo>
                    <a:pt x="0" y="60"/>
                  </a:lnTo>
                  <a:lnTo>
                    <a:pt x="66" y="108"/>
                  </a:lnTo>
                  <a:lnTo>
                    <a:pt x="143" y="180"/>
                  </a:lnTo>
                  <a:lnTo>
                    <a:pt x="191" y="168"/>
                  </a:lnTo>
                  <a:lnTo>
                    <a:pt x="341" y="287"/>
                  </a:lnTo>
                  <a:lnTo>
                    <a:pt x="305" y="174"/>
                  </a:lnTo>
                  <a:lnTo>
                    <a:pt x="365" y="132"/>
                  </a:lnTo>
                  <a:lnTo>
                    <a:pt x="359" y="126"/>
                  </a:lnTo>
                  <a:lnTo>
                    <a:pt x="335" y="114"/>
                  </a:lnTo>
                  <a:lnTo>
                    <a:pt x="299" y="90"/>
                  </a:lnTo>
                  <a:lnTo>
                    <a:pt x="257" y="72"/>
                  </a:lnTo>
                  <a:lnTo>
                    <a:pt x="215" y="54"/>
                  </a:lnTo>
                  <a:lnTo>
                    <a:pt x="173" y="36"/>
                  </a:lnTo>
                  <a:lnTo>
                    <a:pt x="143" y="24"/>
                  </a:lnTo>
                  <a:lnTo>
                    <a:pt x="131" y="18"/>
                  </a:lnTo>
                  <a:lnTo>
                    <a:pt x="107" y="18"/>
                  </a:lnTo>
                  <a:lnTo>
                    <a:pt x="95" y="18"/>
                  </a:lnTo>
                  <a:lnTo>
                    <a:pt x="72" y="12"/>
                  </a:lnTo>
                  <a:lnTo>
                    <a:pt x="66" y="12"/>
                  </a:lnTo>
                  <a:lnTo>
                    <a:pt x="54" y="6"/>
                  </a:lnTo>
                  <a:lnTo>
                    <a:pt x="42" y="0"/>
                  </a:lnTo>
                  <a:lnTo>
                    <a:pt x="30" y="0"/>
                  </a:lnTo>
                  <a:lnTo>
                    <a:pt x="24" y="24"/>
                  </a:lnTo>
                  <a:lnTo>
                    <a:pt x="24" y="24"/>
                  </a:lnTo>
                  <a:close/>
                </a:path>
              </a:pathLst>
            </a:custGeom>
            <a:solidFill>
              <a:schemeClr val="bg2"/>
            </a:solidFill>
            <a:ln w="9525">
              <a:noFill/>
            </a:ln>
          </p:spPr>
          <p:txBody>
            <a:bodyPr/>
            <a:lstStyle/>
            <a:p>
              <a:endParaRPr lang="zh-CN" altLang="en-US"/>
            </a:p>
          </p:txBody>
        </p:sp>
        <p:sp>
          <p:nvSpPr>
            <p:cNvPr id="2065" name="任意多边形 23568"/>
            <p:cNvSpPr/>
            <p:nvPr userDrawn="1"/>
          </p:nvSpPr>
          <p:spPr>
            <a:xfrm>
              <a:off x="1943" y="3829"/>
              <a:ext cx="2033" cy="499"/>
            </a:xfrm>
            <a:custGeom>
              <a:avLst/>
              <a:gdLst/>
              <a:ahLst/>
              <a:cxnLst/>
              <a:rect l="0" t="0" r="0" b="0"/>
              <a:pathLst>
                <a:path w="2033" h="499">
                  <a:moveTo>
                    <a:pt x="186" y="18"/>
                  </a:moveTo>
                  <a:lnTo>
                    <a:pt x="138" y="6"/>
                  </a:lnTo>
                  <a:lnTo>
                    <a:pt x="96" y="0"/>
                  </a:lnTo>
                  <a:lnTo>
                    <a:pt x="36" y="0"/>
                  </a:lnTo>
                  <a:lnTo>
                    <a:pt x="12" y="25"/>
                  </a:lnTo>
                  <a:lnTo>
                    <a:pt x="0" y="128"/>
                  </a:lnTo>
                  <a:lnTo>
                    <a:pt x="60" y="104"/>
                  </a:lnTo>
                  <a:lnTo>
                    <a:pt x="90" y="134"/>
                  </a:lnTo>
                  <a:lnTo>
                    <a:pt x="150" y="153"/>
                  </a:lnTo>
                  <a:lnTo>
                    <a:pt x="209" y="273"/>
                  </a:lnTo>
                  <a:lnTo>
                    <a:pt x="401" y="359"/>
                  </a:lnTo>
                  <a:lnTo>
                    <a:pt x="777" y="359"/>
                  </a:lnTo>
                  <a:lnTo>
                    <a:pt x="2033" y="499"/>
                  </a:lnTo>
                  <a:lnTo>
                    <a:pt x="2033" y="499"/>
                  </a:lnTo>
                  <a:lnTo>
                    <a:pt x="1991" y="493"/>
                  </a:lnTo>
                  <a:lnTo>
                    <a:pt x="676" y="243"/>
                  </a:lnTo>
                  <a:lnTo>
                    <a:pt x="514" y="159"/>
                  </a:lnTo>
                  <a:lnTo>
                    <a:pt x="425" y="110"/>
                  </a:lnTo>
                  <a:lnTo>
                    <a:pt x="365" y="92"/>
                  </a:lnTo>
                  <a:lnTo>
                    <a:pt x="281" y="61"/>
                  </a:lnTo>
                  <a:lnTo>
                    <a:pt x="186" y="18"/>
                  </a:lnTo>
                  <a:lnTo>
                    <a:pt x="186" y="18"/>
                  </a:lnTo>
                  <a:close/>
                </a:path>
              </a:pathLst>
            </a:custGeom>
            <a:solidFill>
              <a:schemeClr val="bg2"/>
            </a:solidFill>
            <a:ln w="9525">
              <a:noFill/>
            </a:ln>
          </p:spPr>
          <p:txBody>
            <a:bodyPr/>
            <a:lstStyle/>
            <a:p>
              <a:endParaRPr lang="zh-CN" altLang="en-US"/>
            </a:p>
          </p:txBody>
        </p:sp>
        <p:sp>
          <p:nvSpPr>
            <p:cNvPr id="2066" name="任意多边形 23569"/>
            <p:cNvSpPr/>
            <p:nvPr userDrawn="1"/>
          </p:nvSpPr>
          <p:spPr>
            <a:xfrm>
              <a:off x="1830" y="3823"/>
              <a:ext cx="71" cy="61"/>
            </a:xfrm>
            <a:custGeom>
              <a:avLst/>
              <a:gdLst/>
              <a:ahLst/>
              <a:cxnLst/>
              <a:rect l="0" t="0" r="0" b="0"/>
              <a:pathLst>
                <a:path w="71" h="60">
                  <a:moveTo>
                    <a:pt x="0" y="18"/>
                  </a:moveTo>
                  <a:lnTo>
                    <a:pt x="6" y="18"/>
                  </a:lnTo>
                  <a:lnTo>
                    <a:pt x="12" y="12"/>
                  </a:lnTo>
                  <a:lnTo>
                    <a:pt x="6" y="6"/>
                  </a:lnTo>
                  <a:lnTo>
                    <a:pt x="0" y="0"/>
                  </a:lnTo>
                  <a:lnTo>
                    <a:pt x="29" y="18"/>
                  </a:lnTo>
                  <a:lnTo>
                    <a:pt x="53" y="18"/>
                  </a:lnTo>
                  <a:lnTo>
                    <a:pt x="59" y="30"/>
                  </a:lnTo>
                  <a:lnTo>
                    <a:pt x="65" y="42"/>
                  </a:lnTo>
                  <a:lnTo>
                    <a:pt x="71" y="54"/>
                  </a:lnTo>
                  <a:lnTo>
                    <a:pt x="71" y="60"/>
                  </a:lnTo>
                  <a:lnTo>
                    <a:pt x="59" y="54"/>
                  </a:lnTo>
                  <a:lnTo>
                    <a:pt x="47" y="42"/>
                  </a:lnTo>
                  <a:lnTo>
                    <a:pt x="23" y="30"/>
                  </a:lnTo>
                  <a:lnTo>
                    <a:pt x="23" y="36"/>
                  </a:lnTo>
                  <a:lnTo>
                    <a:pt x="18" y="42"/>
                  </a:lnTo>
                  <a:lnTo>
                    <a:pt x="12" y="48"/>
                  </a:lnTo>
                  <a:lnTo>
                    <a:pt x="6" y="48"/>
                  </a:lnTo>
                  <a:lnTo>
                    <a:pt x="6" y="48"/>
                  </a:lnTo>
                  <a:lnTo>
                    <a:pt x="6" y="36"/>
                  </a:lnTo>
                  <a:lnTo>
                    <a:pt x="0" y="18"/>
                  </a:lnTo>
                  <a:lnTo>
                    <a:pt x="0" y="18"/>
                  </a:lnTo>
                  <a:close/>
                </a:path>
              </a:pathLst>
            </a:custGeom>
            <a:solidFill>
              <a:schemeClr val="bg2"/>
            </a:solidFill>
            <a:ln w="9525">
              <a:noFill/>
            </a:ln>
          </p:spPr>
          <p:txBody>
            <a:bodyPr/>
            <a:lstStyle/>
            <a:p>
              <a:endParaRPr lang="zh-CN" altLang="en-US"/>
            </a:p>
          </p:txBody>
        </p:sp>
        <p:sp>
          <p:nvSpPr>
            <p:cNvPr id="2067" name="任意多边形 23570"/>
            <p:cNvSpPr/>
            <p:nvPr userDrawn="1"/>
          </p:nvSpPr>
          <p:spPr>
            <a:xfrm>
              <a:off x="855" y="3842"/>
              <a:ext cx="161" cy="164"/>
            </a:xfrm>
            <a:custGeom>
              <a:avLst/>
              <a:gdLst/>
              <a:ahLst/>
              <a:cxnLst/>
              <a:rect l="0" t="0" r="0" b="0"/>
              <a:pathLst>
                <a:path w="161" h="162">
                  <a:moveTo>
                    <a:pt x="30" y="0"/>
                  </a:moveTo>
                  <a:lnTo>
                    <a:pt x="48" y="6"/>
                  </a:lnTo>
                  <a:lnTo>
                    <a:pt x="72" y="6"/>
                  </a:lnTo>
                  <a:lnTo>
                    <a:pt x="114" y="12"/>
                  </a:lnTo>
                  <a:lnTo>
                    <a:pt x="96" y="54"/>
                  </a:lnTo>
                  <a:lnTo>
                    <a:pt x="96" y="60"/>
                  </a:lnTo>
                  <a:lnTo>
                    <a:pt x="102" y="72"/>
                  </a:lnTo>
                  <a:lnTo>
                    <a:pt x="108" y="84"/>
                  </a:lnTo>
                  <a:lnTo>
                    <a:pt x="120" y="96"/>
                  </a:lnTo>
                  <a:lnTo>
                    <a:pt x="143" y="114"/>
                  </a:lnTo>
                  <a:lnTo>
                    <a:pt x="155" y="138"/>
                  </a:lnTo>
                  <a:lnTo>
                    <a:pt x="161" y="156"/>
                  </a:lnTo>
                  <a:lnTo>
                    <a:pt x="161" y="162"/>
                  </a:lnTo>
                  <a:lnTo>
                    <a:pt x="96" y="102"/>
                  </a:lnTo>
                  <a:lnTo>
                    <a:pt x="30" y="54"/>
                  </a:lnTo>
                  <a:lnTo>
                    <a:pt x="0" y="0"/>
                  </a:lnTo>
                  <a:lnTo>
                    <a:pt x="30" y="0"/>
                  </a:lnTo>
                  <a:lnTo>
                    <a:pt x="30" y="0"/>
                  </a:lnTo>
                  <a:close/>
                </a:path>
              </a:pathLst>
            </a:custGeom>
            <a:solidFill>
              <a:schemeClr val="bg2"/>
            </a:solidFill>
            <a:ln w="9525">
              <a:noFill/>
            </a:ln>
          </p:spPr>
          <p:txBody>
            <a:bodyPr/>
            <a:lstStyle/>
            <a:p>
              <a:endParaRPr lang="zh-CN" altLang="en-US"/>
            </a:p>
          </p:txBody>
        </p:sp>
        <p:sp>
          <p:nvSpPr>
            <p:cNvPr id="2068" name="任意多边形 23571"/>
            <p:cNvSpPr/>
            <p:nvPr userDrawn="1"/>
          </p:nvSpPr>
          <p:spPr>
            <a:xfrm>
              <a:off x="706" y="3854"/>
              <a:ext cx="59" cy="61"/>
            </a:xfrm>
            <a:custGeom>
              <a:avLst/>
              <a:gdLst/>
              <a:ahLst/>
              <a:cxnLst/>
              <a:rect l="0" t="0" r="0" b="0"/>
              <a:pathLst>
                <a:path w="59" h="60">
                  <a:moveTo>
                    <a:pt x="59" y="6"/>
                  </a:moveTo>
                  <a:lnTo>
                    <a:pt x="41" y="30"/>
                  </a:lnTo>
                  <a:lnTo>
                    <a:pt x="41" y="36"/>
                  </a:lnTo>
                  <a:lnTo>
                    <a:pt x="47" y="42"/>
                  </a:lnTo>
                  <a:lnTo>
                    <a:pt x="53" y="54"/>
                  </a:lnTo>
                  <a:lnTo>
                    <a:pt x="53" y="60"/>
                  </a:lnTo>
                  <a:lnTo>
                    <a:pt x="47" y="54"/>
                  </a:lnTo>
                  <a:lnTo>
                    <a:pt x="35" y="48"/>
                  </a:lnTo>
                  <a:lnTo>
                    <a:pt x="23" y="36"/>
                  </a:lnTo>
                  <a:lnTo>
                    <a:pt x="17" y="30"/>
                  </a:lnTo>
                  <a:lnTo>
                    <a:pt x="0" y="0"/>
                  </a:lnTo>
                  <a:lnTo>
                    <a:pt x="59" y="6"/>
                  </a:lnTo>
                  <a:lnTo>
                    <a:pt x="59" y="6"/>
                  </a:lnTo>
                  <a:close/>
                </a:path>
              </a:pathLst>
            </a:custGeom>
            <a:solidFill>
              <a:schemeClr val="bg2"/>
            </a:solidFill>
            <a:ln w="9525">
              <a:noFill/>
            </a:ln>
          </p:spPr>
          <p:txBody>
            <a:bodyPr/>
            <a:lstStyle/>
            <a:p>
              <a:endParaRPr lang="zh-CN" altLang="en-US"/>
            </a:p>
          </p:txBody>
        </p:sp>
        <p:sp>
          <p:nvSpPr>
            <p:cNvPr id="2069" name="任意多边形 23572"/>
            <p:cNvSpPr/>
            <p:nvPr userDrawn="1"/>
          </p:nvSpPr>
          <p:spPr>
            <a:xfrm>
              <a:off x="395" y="3811"/>
              <a:ext cx="245" cy="207"/>
            </a:xfrm>
            <a:custGeom>
              <a:avLst/>
              <a:gdLst/>
              <a:ahLst/>
              <a:cxnLst/>
              <a:rect l="0" t="0" r="0" b="0"/>
              <a:pathLst>
                <a:path w="245" h="204">
                  <a:moveTo>
                    <a:pt x="233" y="36"/>
                  </a:moveTo>
                  <a:lnTo>
                    <a:pt x="245" y="42"/>
                  </a:lnTo>
                  <a:lnTo>
                    <a:pt x="209" y="84"/>
                  </a:lnTo>
                  <a:lnTo>
                    <a:pt x="143" y="132"/>
                  </a:lnTo>
                  <a:lnTo>
                    <a:pt x="167" y="156"/>
                  </a:lnTo>
                  <a:lnTo>
                    <a:pt x="179" y="204"/>
                  </a:lnTo>
                  <a:lnTo>
                    <a:pt x="77" y="132"/>
                  </a:lnTo>
                  <a:lnTo>
                    <a:pt x="47" y="84"/>
                  </a:lnTo>
                  <a:lnTo>
                    <a:pt x="89" y="66"/>
                  </a:lnTo>
                  <a:lnTo>
                    <a:pt x="59" y="36"/>
                  </a:lnTo>
                  <a:lnTo>
                    <a:pt x="0" y="12"/>
                  </a:lnTo>
                  <a:lnTo>
                    <a:pt x="0" y="0"/>
                  </a:lnTo>
                  <a:lnTo>
                    <a:pt x="6" y="0"/>
                  </a:lnTo>
                  <a:lnTo>
                    <a:pt x="12" y="0"/>
                  </a:lnTo>
                  <a:lnTo>
                    <a:pt x="47" y="6"/>
                  </a:lnTo>
                  <a:lnTo>
                    <a:pt x="77" y="6"/>
                  </a:lnTo>
                  <a:lnTo>
                    <a:pt x="83" y="6"/>
                  </a:lnTo>
                  <a:lnTo>
                    <a:pt x="89" y="6"/>
                  </a:lnTo>
                  <a:lnTo>
                    <a:pt x="101" y="12"/>
                  </a:lnTo>
                  <a:lnTo>
                    <a:pt x="125" y="12"/>
                  </a:lnTo>
                  <a:lnTo>
                    <a:pt x="143" y="18"/>
                  </a:lnTo>
                  <a:lnTo>
                    <a:pt x="149" y="18"/>
                  </a:lnTo>
                  <a:lnTo>
                    <a:pt x="149" y="18"/>
                  </a:lnTo>
                  <a:lnTo>
                    <a:pt x="203" y="24"/>
                  </a:lnTo>
                  <a:lnTo>
                    <a:pt x="233" y="36"/>
                  </a:lnTo>
                  <a:lnTo>
                    <a:pt x="233" y="36"/>
                  </a:lnTo>
                  <a:close/>
                </a:path>
              </a:pathLst>
            </a:custGeom>
            <a:solidFill>
              <a:schemeClr val="bg2"/>
            </a:solidFill>
            <a:ln w="9525">
              <a:noFill/>
            </a:ln>
          </p:spPr>
          <p:txBody>
            <a:bodyPr/>
            <a:lstStyle/>
            <a:p>
              <a:endParaRPr lang="zh-CN" altLang="en-US"/>
            </a:p>
          </p:txBody>
        </p:sp>
      </p:grpSp>
      <p:sp>
        <p:nvSpPr>
          <p:cNvPr id="23574" name="标题 23573"/>
          <p:cNvSpPr>
            <a:spLocks noGrp="1"/>
          </p:cNvSpPr>
          <p:nvPr>
            <p:ph type="ctrTitle" sz="quarter"/>
          </p:nvPr>
        </p:nvSpPr>
        <p:spPr>
          <a:xfrm>
            <a:off x="457200" y="1447800"/>
            <a:ext cx="8229600" cy="1736725"/>
          </a:xfrm>
          <a:prstGeom prst="rect">
            <a:avLst/>
          </a:prstGeom>
          <a:noFill/>
          <a:ln w="9525">
            <a:noFill/>
          </a:ln>
        </p:spPr>
        <p:txBody>
          <a:bodyPr anchor="ctr" anchorCtr="0"/>
          <a:lstStyle>
            <a:lvl1pPr lvl="0">
              <a:buClrTx/>
              <a:buSzTx/>
              <a:buFontTx/>
              <a:defRPr sz="5400"/>
            </a:lvl1pPr>
          </a:lstStyle>
          <a:p>
            <a:pPr lvl="0" fontAlgn="base"/>
            <a:r>
              <a:rPr lang="zh-CN" altLang="en-US" strike="noStrike" noProof="1"/>
              <a:t>单击此处编辑母版标题样式</a:t>
            </a:r>
          </a:p>
        </p:txBody>
      </p:sp>
      <p:sp>
        <p:nvSpPr>
          <p:cNvPr id="23575" name="副标题 23574"/>
          <p:cNvSpPr>
            <a:spLocks noGrp="1"/>
          </p:cNvSpPr>
          <p:nvPr>
            <p:ph type="subTitle" sz="quarter" idx="1"/>
          </p:nvPr>
        </p:nvSpPr>
        <p:spPr>
          <a:xfrm>
            <a:off x="1371600" y="3429000"/>
            <a:ext cx="6400800" cy="1752600"/>
          </a:xfrm>
          <a:prstGeom prst="rect">
            <a:avLst/>
          </a:prstGeom>
          <a:noFill/>
          <a:ln w="9525">
            <a:noFill/>
          </a:ln>
        </p:spPr>
        <p:txBody>
          <a:bodyPr anchor="t" anchorCtr="0"/>
          <a:lstStyle>
            <a:lvl1pPr marL="0" lvl="0" indent="0" algn="ctr">
              <a:buClr>
                <a:schemeClr val="tx2"/>
              </a:buClr>
              <a:buSzTx/>
              <a:buFontTx/>
              <a:buNone/>
              <a:defRPr>
                <a:effectLst>
                  <a:outerShdw blurRad="38100" dist="38100" dir="2700000">
                    <a:srgbClr val="C0C0C0"/>
                  </a:outerShdw>
                </a:effectLst>
              </a:defRPr>
            </a:lvl1pPr>
            <a:lvl2pPr marL="457200" lvl="1" indent="0" algn="ctr">
              <a:buClrTx/>
              <a:buSzTx/>
              <a:buFontTx/>
              <a:buNone/>
              <a:defRPr>
                <a:effectLst>
                  <a:outerShdw blurRad="38100" dist="38100" dir="2700000">
                    <a:srgbClr val="C0C0C0"/>
                  </a:outerShdw>
                </a:effectLst>
              </a:defRPr>
            </a:lvl2pPr>
            <a:lvl3pPr marL="914400" lvl="2" indent="0" algn="ctr">
              <a:buClr>
                <a:schemeClr val="tx2"/>
              </a:buClr>
              <a:buSzTx/>
              <a:buFontTx/>
              <a:buNone/>
              <a:defRPr>
                <a:effectLst>
                  <a:outerShdw blurRad="38100" dist="38100" dir="2700000">
                    <a:srgbClr val="C0C0C0"/>
                  </a:outerShdw>
                </a:effectLst>
              </a:defRPr>
            </a:lvl3pPr>
            <a:lvl4pPr marL="1371600" lvl="3" indent="0" algn="ctr">
              <a:buClrTx/>
              <a:buSzTx/>
              <a:buFontTx/>
              <a:buNone/>
              <a:defRPr>
                <a:effectLst>
                  <a:outerShdw blurRad="38100" dist="38100" dir="2700000">
                    <a:srgbClr val="C0C0C0"/>
                  </a:outerShdw>
                </a:effectLst>
              </a:defRPr>
            </a:lvl4pPr>
            <a:lvl5pPr marL="1828800" lvl="4" indent="0" algn="ctr">
              <a:buClr>
                <a:schemeClr val="tx2"/>
              </a:buClr>
              <a:buSzTx/>
              <a:buFontTx/>
              <a:buNone/>
              <a:defRPr>
                <a:effectLst>
                  <a:outerShdw blurRad="38100" dist="38100" dir="2700000">
                    <a:srgbClr val="C0C0C0"/>
                  </a:outerShdw>
                </a:effectLst>
              </a:defRPr>
            </a:lvl5pPr>
          </a:lstStyle>
          <a:p>
            <a:pPr lvl="0" fontAlgn="base"/>
            <a:r>
              <a:rPr lang="zh-CN" altLang="en-US" strike="noStrike" noProof="1"/>
              <a:t>单击此处编辑母版副标题样式</a:t>
            </a:r>
          </a:p>
        </p:txBody>
      </p:sp>
      <p:sp>
        <p:nvSpPr>
          <p:cNvPr id="23576" name="日期占位符 23575"/>
          <p:cNvSpPr>
            <a:spLocks noGrp="1"/>
          </p:cNvSpPr>
          <p:nvPr>
            <p:ph type="dt" sz="quarter" idx="2"/>
          </p:nvPr>
        </p:nvSpPr>
        <p:spPr>
          <a:xfrm>
            <a:off x="457200" y="6248400"/>
            <a:ext cx="2133600" cy="457200"/>
          </a:xfrm>
          <a:prstGeom prst="rect">
            <a:avLst/>
          </a:prstGeom>
          <a:noFill/>
          <a:ln w="9525">
            <a:noFill/>
          </a:ln>
        </p:spPr>
        <p:txBody>
          <a:bodyPr anchor="b" anchorCtr="0"/>
          <a:lstStyle>
            <a:lvl1pPr>
              <a:defRPr sz="1200"/>
            </a:lvl1pPr>
          </a:lstStyle>
          <a:p>
            <a:pPr fontAlgn="base"/>
            <a:fld id="{BB962C8B-B14F-4D97-AF65-F5344CB8AC3E}" type="datetime1">
              <a:rPr lang="zh-CN" altLang="en-US" strike="noStrike" noProof="1" dirty="0">
                <a:effectLst>
                  <a:outerShdw blurRad="38100" dist="38100" dir="2700000">
                    <a:srgbClr val="C0C0C0"/>
                  </a:outerShdw>
                </a:effectLst>
                <a:latin typeface="Arial" panose="020B0604020202020204" pitchFamily="34" charset="0"/>
                <a:ea typeface="宋体" panose="02010600030101010101" pitchFamily="2" charset="-122"/>
                <a:cs typeface="+mn-cs"/>
              </a:rPr>
              <a:t>2021/9/2</a:t>
            </a:fld>
            <a:endParaRPr lang="zh-CN" altLang="en-US" strike="noStrike" noProof="1">
              <a:effectLst>
                <a:outerShdw blurRad="38100" dist="38100" dir="2700000">
                  <a:srgbClr val="C0C0C0"/>
                </a:outerShdw>
              </a:effectLst>
              <a:latin typeface="Arial" panose="020B0604020202020204" pitchFamily="34" charset="0"/>
            </a:endParaRPr>
          </a:p>
        </p:txBody>
      </p:sp>
      <p:sp>
        <p:nvSpPr>
          <p:cNvPr id="23577" name="灯片编号占位符 23576"/>
          <p:cNvSpPr>
            <a:spLocks noGrp="1"/>
          </p:cNvSpPr>
          <p:nvPr>
            <p:ph type="sldNum" sz="quarter" idx="4"/>
          </p:nvPr>
        </p:nvSpPr>
        <p:spPr>
          <a:xfrm>
            <a:off x="6553200" y="6248400"/>
            <a:ext cx="2133600" cy="457200"/>
          </a:xfrm>
          <a:prstGeom prst="rect">
            <a:avLst/>
          </a:prstGeom>
          <a:noFill/>
          <a:ln w="9525">
            <a:noFill/>
          </a:ln>
        </p:spPr>
        <p:txBody>
          <a:bodyPr anchor="b" anchorCtr="0"/>
          <a:lstStyle>
            <a:lvl1pPr algn="r">
              <a:defRPr sz="1200"/>
            </a:lvl1pPr>
          </a:lstStyle>
          <a:p>
            <a:pPr fontAlgn="base"/>
            <a:fld id="{9A0DB2DC-4C9A-4742-B13C-FB6460FD3503}" type="slidenum">
              <a:rPr lang="zh-CN" altLang="en-US" strike="noStrike" noProof="1" dirty="0">
                <a:effectLst>
                  <a:outerShdw blurRad="38100" dist="38100" dir="2700000">
                    <a:srgbClr val="C0C0C0"/>
                  </a:outerShdw>
                </a:effectLst>
                <a:latin typeface="Arial" panose="020B0604020202020204" pitchFamily="34" charset="0"/>
                <a:ea typeface="宋体" panose="02010600030101010101" pitchFamily="2" charset="-122"/>
                <a:cs typeface="+mn-cs"/>
              </a:rPr>
              <a:t>‹#›</a:t>
            </a:fld>
            <a:endParaRPr lang="zh-CN" altLang="en-US" strike="noStrike" noProof="1">
              <a:effectLst>
                <a:outerShdw blurRad="38100" dist="38100" dir="2700000">
                  <a:srgbClr val="C0C0C0"/>
                </a:outerShdw>
              </a:effectLst>
              <a:latin typeface="Arial" panose="020B0604020202020204" pitchFamily="34" charset="0"/>
            </a:endParaRPr>
          </a:p>
        </p:txBody>
      </p:sp>
      <p:sp>
        <p:nvSpPr>
          <p:cNvPr id="23578" name="页脚占位符 23577"/>
          <p:cNvSpPr>
            <a:spLocks noGrp="1"/>
          </p:cNvSpPr>
          <p:nvPr>
            <p:ph type="ftr" sz="quarter" idx="3"/>
          </p:nvPr>
        </p:nvSpPr>
        <p:spPr>
          <a:xfrm>
            <a:off x="3124200" y="6248400"/>
            <a:ext cx="2895600" cy="457200"/>
          </a:xfrm>
          <a:prstGeom prst="rect">
            <a:avLst/>
          </a:prstGeom>
          <a:noFill/>
          <a:ln w="9525">
            <a:noFill/>
          </a:ln>
        </p:spPr>
        <p:txBody>
          <a:bodyPr anchor="b" anchorCtr="0"/>
          <a:lstStyle>
            <a:lvl1pPr algn="ctr">
              <a:defRPr sz="1200"/>
            </a:lvl1pPr>
          </a:lstStyle>
          <a:p>
            <a:pPr fontAlgn="base"/>
            <a:endParaRPr lang="zh-CN" altLang="en-US" strike="noStrike" noProof="1">
              <a:effectLst>
                <a:outerShdw blurRad="38100" dist="38100" dir="2700000">
                  <a:srgbClr val="C0C0C0"/>
                </a:outerShdw>
              </a:effectLst>
              <a:latin typeface="Arial" panose="020B0604020202020204" pitchFamily="34" charset="0"/>
            </a:endParaRPr>
          </a:p>
        </p:txBody>
      </p:sp>
    </p:spTree>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smtClean="0"/>
              <a:t>单击此处编辑母版标题样式</a:t>
            </a:r>
            <a:endParaRPr lang="zh-CN" altLang="en-US" strike="noStrike" noProof="1"/>
          </a:p>
        </p:txBody>
      </p:sp>
      <p:sp>
        <p:nvSpPr>
          <p:cNvPr id="3" name="竖排文字占位符 2"/>
          <p:cNvSpPr>
            <a:spLocks noGrp="1"/>
          </p:cNvSpPr>
          <p:nvPr>
            <p:ph type="body" orient="vert" idx="1"/>
          </p:nvPr>
        </p:nvSpPr>
        <p:spPr/>
        <p:txBody>
          <a:bodyPr vert="eaVert"/>
          <a:lstStyle/>
          <a:p>
            <a:pPr lvl="0" fontAlgn="base"/>
            <a:r>
              <a:rPr lang="zh-CN" altLang="en-US" strike="noStrike" noProof="1" smtClean="0"/>
              <a:t>单击此处编辑母版文本样式</a:t>
            </a:r>
          </a:p>
          <a:p>
            <a:pPr lvl="1" fontAlgn="base"/>
            <a:r>
              <a:rPr lang="zh-CN" altLang="en-US" strike="noStrike" noProof="1" smtClean="0"/>
              <a:t>第二级</a:t>
            </a:r>
          </a:p>
          <a:p>
            <a:pPr lvl="2" fontAlgn="base"/>
            <a:r>
              <a:rPr lang="zh-CN" altLang="en-US" strike="noStrike" noProof="1" smtClean="0"/>
              <a:t>第三级</a:t>
            </a:r>
          </a:p>
          <a:p>
            <a:pPr lvl="3" fontAlgn="base"/>
            <a:r>
              <a:rPr lang="zh-CN" altLang="en-US" strike="noStrike" noProof="1" smtClean="0"/>
              <a:t>第四级</a:t>
            </a:r>
          </a:p>
          <a:p>
            <a:pPr lvl="4" fontAlgn="base"/>
            <a:r>
              <a:rPr lang="zh-CN" altLang="en-US" strike="noStrike" noProof="1" smtClean="0"/>
              <a:t>第五级</a:t>
            </a:r>
            <a:endParaRPr lang="zh-CN" altLang="en-US" strike="noStrike" noProof="1"/>
          </a:p>
        </p:txBody>
      </p:sp>
      <p:sp>
        <p:nvSpPr>
          <p:cNvPr id="4" name="日期占位符 3"/>
          <p:cNvSpPr>
            <a:spLocks noGrp="1"/>
          </p:cNvSpPr>
          <p:nvPr>
            <p:ph type="dt" sz="half" idx="10"/>
          </p:nvPr>
        </p:nvSpPr>
        <p:spPr/>
        <p:txBody>
          <a:bodyPr/>
          <a:lstStyle/>
          <a:p>
            <a:pPr lvl="0" fontAlgn="base"/>
            <a:endParaRPr lang="zh-CN" altLang="en-US" strike="noStrike" noProof="1">
              <a:effectLst>
                <a:outerShdw blurRad="38100" dist="38100" dir="2700000">
                  <a:srgbClr val="C0C0C0"/>
                </a:outerShdw>
              </a:effectLst>
              <a:latin typeface="Arial" panose="020B0604020202020204" pitchFamily="34" charset="0"/>
            </a:endParaRPr>
          </a:p>
        </p:txBody>
      </p:sp>
      <p:sp>
        <p:nvSpPr>
          <p:cNvPr id="5" name="页脚占位符 4"/>
          <p:cNvSpPr>
            <a:spLocks noGrp="1"/>
          </p:cNvSpPr>
          <p:nvPr>
            <p:ph type="ftr" sz="quarter" idx="11"/>
          </p:nvPr>
        </p:nvSpPr>
        <p:spPr/>
        <p:txBody>
          <a:bodyPr/>
          <a:lstStyle/>
          <a:p>
            <a:pPr lvl="0" fontAlgn="base"/>
            <a:endParaRPr lang="zh-CN" altLang="en-US" strike="noStrike" noProof="1">
              <a:effectLst>
                <a:outerShdw blurRad="38100" dist="38100" dir="2700000">
                  <a:srgbClr val="C0C0C0"/>
                </a:outerShdw>
              </a:effectLst>
              <a:latin typeface="Arial" panose="020B0604020202020204" pitchFamily="34" charset="0"/>
            </a:endParaRPr>
          </a:p>
        </p:txBody>
      </p:sp>
      <p:sp>
        <p:nvSpPr>
          <p:cNvPr id="6" name="灯片编号占位符 5"/>
          <p:cNvSpPr>
            <a:spLocks noGrp="1"/>
          </p:cNvSpPr>
          <p:nvPr>
            <p:ph type="sldNum" sz="quarter" idx="12"/>
          </p:nvPr>
        </p:nvSpPr>
        <p:spPr/>
        <p:txBody>
          <a:bodyPr/>
          <a:lstStyle/>
          <a:p>
            <a:pPr lvl="0" fontAlgn="base"/>
            <a:fld id="{9A0DB2DC-4C9A-4742-B13C-FB6460FD3503}" type="slidenum">
              <a:rPr lang="zh-CN" altLang="en-US" strike="noStrike" noProof="1" dirty="0">
                <a:effectLst>
                  <a:outerShdw blurRad="38100" dist="38100" dir="2700000">
                    <a:srgbClr val="C0C0C0"/>
                  </a:outerShdw>
                </a:effectLst>
                <a:latin typeface="Arial" panose="020B0604020202020204" pitchFamily="34" charset="0"/>
                <a:ea typeface="宋体" panose="02010600030101010101" pitchFamily="2" charset="-122"/>
                <a:cs typeface="+mn-cs"/>
              </a:rPr>
              <a:t>‹#›</a:t>
            </a:fld>
            <a:endParaRPr lang="zh-CN" altLang="en-US" strike="noStrike" noProof="1">
              <a:effectLst>
                <a:outerShdw blurRad="38100" dist="38100" dir="2700000">
                  <a:srgbClr val="C0C0C0"/>
                </a:outerShdw>
              </a:effectLst>
              <a:latin typeface="Arial" panose="020B0604020202020204" pitchFamily="34" charset="0"/>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28600"/>
            <a:ext cx="2057400" cy="5867400"/>
          </a:xfrm>
        </p:spPr>
        <p:txBody>
          <a:bodyPr vert="eaVert"/>
          <a:lstStyle/>
          <a:p>
            <a:pPr fontAlgn="base"/>
            <a:r>
              <a:rPr lang="zh-CN" altLang="en-US" strike="noStrike" noProof="1" smtClean="0"/>
              <a:t>单击此处编辑母版标题样式</a:t>
            </a:r>
            <a:endParaRPr lang="zh-CN" altLang="en-US" strike="noStrike" noProof="1"/>
          </a:p>
        </p:txBody>
      </p:sp>
      <p:sp>
        <p:nvSpPr>
          <p:cNvPr id="3" name="竖排文字占位符 2"/>
          <p:cNvSpPr>
            <a:spLocks noGrp="1"/>
          </p:cNvSpPr>
          <p:nvPr>
            <p:ph type="body" orient="vert" idx="1"/>
          </p:nvPr>
        </p:nvSpPr>
        <p:spPr>
          <a:xfrm>
            <a:off x="457200" y="228600"/>
            <a:ext cx="6052930" cy="5867400"/>
          </a:xfrm>
        </p:spPr>
        <p:txBody>
          <a:bodyPr vert="eaVert"/>
          <a:lstStyle/>
          <a:p>
            <a:pPr lvl="0" fontAlgn="base"/>
            <a:r>
              <a:rPr lang="zh-CN" altLang="en-US" strike="noStrike" noProof="1" smtClean="0"/>
              <a:t>单击此处编辑母版文本样式</a:t>
            </a:r>
          </a:p>
          <a:p>
            <a:pPr lvl="1" fontAlgn="base"/>
            <a:r>
              <a:rPr lang="zh-CN" altLang="en-US" strike="noStrike" noProof="1" smtClean="0"/>
              <a:t>第二级</a:t>
            </a:r>
          </a:p>
          <a:p>
            <a:pPr lvl="2" fontAlgn="base"/>
            <a:r>
              <a:rPr lang="zh-CN" altLang="en-US" strike="noStrike" noProof="1" smtClean="0"/>
              <a:t>第三级</a:t>
            </a:r>
          </a:p>
          <a:p>
            <a:pPr lvl="3" fontAlgn="base"/>
            <a:r>
              <a:rPr lang="zh-CN" altLang="en-US" strike="noStrike" noProof="1" smtClean="0"/>
              <a:t>第四级</a:t>
            </a:r>
          </a:p>
          <a:p>
            <a:pPr lvl="4" fontAlgn="base"/>
            <a:r>
              <a:rPr lang="zh-CN" altLang="en-US" strike="noStrike" noProof="1" smtClean="0"/>
              <a:t>第五级</a:t>
            </a:r>
            <a:endParaRPr lang="zh-CN" altLang="en-US" strike="noStrike" noProof="1"/>
          </a:p>
        </p:txBody>
      </p:sp>
      <p:sp>
        <p:nvSpPr>
          <p:cNvPr id="4" name="日期占位符 3"/>
          <p:cNvSpPr>
            <a:spLocks noGrp="1"/>
          </p:cNvSpPr>
          <p:nvPr>
            <p:ph type="dt" sz="half" idx="10"/>
          </p:nvPr>
        </p:nvSpPr>
        <p:spPr/>
        <p:txBody>
          <a:bodyPr/>
          <a:lstStyle/>
          <a:p>
            <a:pPr lvl="0" fontAlgn="base"/>
            <a:endParaRPr lang="zh-CN" altLang="en-US" strike="noStrike" noProof="1">
              <a:effectLst>
                <a:outerShdw blurRad="38100" dist="38100" dir="2700000">
                  <a:srgbClr val="C0C0C0"/>
                </a:outerShdw>
              </a:effectLst>
              <a:latin typeface="Arial" panose="020B0604020202020204" pitchFamily="34" charset="0"/>
            </a:endParaRPr>
          </a:p>
        </p:txBody>
      </p:sp>
      <p:sp>
        <p:nvSpPr>
          <p:cNvPr id="5" name="页脚占位符 4"/>
          <p:cNvSpPr>
            <a:spLocks noGrp="1"/>
          </p:cNvSpPr>
          <p:nvPr>
            <p:ph type="ftr" sz="quarter" idx="11"/>
          </p:nvPr>
        </p:nvSpPr>
        <p:spPr/>
        <p:txBody>
          <a:bodyPr/>
          <a:lstStyle/>
          <a:p>
            <a:pPr lvl="0" fontAlgn="base"/>
            <a:endParaRPr lang="zh-CN" altLang="en-US" strike="noStrike" noProof="1">
              <a:effectLst>
                <a:outerShdw blurRad="38100" dist="38100" dir="2700000">
                  <a:srgbClr val="C0C0C0"/>
                </a:outerShdw>
              </a:effectLst>
              <a:latin typeface="Arial" panose="020B0604020202020204" pitchFamily="34" charset="0"/>
            </a:endParaRPr>
          </a:p>
        </p:txBody>
      </p:sp>
      <p:sp>
        <p:nvSpPr>
          <p:cNvPr id="6" name="灯片编号占位符 5"/>
          <p:cNvSpPr>
            <a:spLocks noGrp="1"/>
          </p:cNvSpPr>
          <p:nvPr>
            <p:ph type="sldNum" sz="quarter" idx="12"/>
          </p:nvPr>
        </p:nvSpPr>
        <p:spPr/>
        <p:txBody>
          <a:bodyPr/>
          <a:lstStyle/>
          <a:p>
            <a:pPr lvl="0" fontAlgn="base"/>
            <a:fld id="{9A0DB2DC-4C9A-4742-B13C-FB6460FD3503}" type="slidenum">
              <a:rPr lang="zh-CN" altLang="en-US" strike="noStrike" noProof="1" dirty="0">
                <a:effectLst>
                  <a:outerShdw blurRad="38100" dist="38100" dir="2700000">
                    <a:srgbClr val="C0C0C0"/>
                  </a:outerShdw>
                </a:effectLst>
                <a:latin typeface="Arial" panose="020B0604020202020204" pitchFamily="34" charset="0"/>
                <a:ea typeface="宋体" panose="02010600030101010101" pitchFamily="2" charset="-122"/>
                <a:cs typeface="+mn-cs"/>
              </a:rPr>
              <a:t>‹#›</a:t>
            </a:fld>
            <a:endParaRPr lang="zh-CN" altLang="en-US" strike="noStrike" noProof="1">
              <a:effectLst>
                <a:outerShdw blurRad="38100" dist="38100" dir="2700000">
                  <a:srgbClr val="C0C0C0"/>
                </a:outerShdw>
              </a:effectLst>
              <a:latin typeface="Arial" panose="020B0604020202020204" pitchFamily="34" charset="0"/>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smtClean="0"/>
              <a:t>单击此处编辑母版标题样式</a:t>
            </a:r>
            <a:endParaRPr lang="zh-CN" altLang="en-US" strike="noStrike" noProof="1"/>
          </a:p>
        </p:txBody>
      </p:sp>
      <p:sp>
        <p:nvSpPr>
          <p:cNvPr id="3" name="内容占位符 2"/>
          <p:cNvSpPr>
            <a:spLocks noGrp="1"/>
          </p:cNvSpPr>
          <p:nvPr>
            <p:ph idx="1"/>
          </p:nvPr>
        </p:nvSpPr>
        <p:spPr/>
        <p:txBody>
          <a:bodyPr/>
          <a:lstStyle/>
          <a:p>
            <a:pPr lvl="0" fontAlgn="base"/>
            <a:r>
              <a:rPr lang="zh-CN" altLang="en-US" strike="noStrike" noProof="1" smtClean="0"/>
              <a:t>单击此处编辑母版文本样式</a:t>
            </a:r>
          </a:p>
          <a:p>
            <a:pPr lvl="1" fontAlgn="base"/>
            <a:r>
              <a:rPr lang="zh-CN" altLang="en-US" strike="noStrike" noProof="1" smtClean="0"/>
              <a:t>第二级</a:t>
            </a:r>
          </a:p>
          <a:p>
            <a:pPr lvl="2" fontAlgn="base"/>
            <a:r>
              <a:rPr lang="zh-CN" altLang="en-US" strike="noStrike" noProof="1" smtClean="0"/>
              <a:t>第三级</a:t>
            </a:r>
          </a:p>
          <a:p>
            <a:pPr lvl="3" fontAlgn="base"/>
            <a:r>
              <a:rPr lang="zh-CN" altLang="en-US" strike="noStrike" noProof="1" smtClean="0"/>
              <a:t>第四级</a:t>
            </a:r>
          </a:p>
          <a:p>
            <a:pPr lvl="4" fontAlgn="base"/>
            <a:r>
              <a:rPr lang="zh-CN" altLang="en-US" strike="noStrike" noProof="1" smtClean="0"/>
              <a:t>第五级</a:t>
            </a:r>
            <a:endParaRPr lang="zh-CN" altLang="en-US" strike="noStrike" noProof="1"/>
          </a:p>
        </p:txBody>
      </p:sp>
      <p:sp>
        <p:nvSpPr>
          <p:cNvPr id="4" name="日期占位符 3"/>
          <p:cNvSpPr>
            <a:spLocks noGrp="1"/>
          </p:cNvSpPr>
          <p:nvPr>
            <p:ph type="dt" sz="half" idx="10"/>
          </p:nvPr>
        </p:nvSpPr>
        <p:spPr/>
        <p:txBody>
          <a:bodyPr/>
          <a:lstStyle/>
          <a:p>
            <a:pPr lvl="0" fontAlgn="base"/>
            <a:endParaRPr lang="zh-CN" altLang="en-US" strike="noStrike" noProof="1">
              <a:effectLst>
                <a:outerShdw blurRad="38100" dist="38100" dir="2700000">
                  <a:srgbClr val="C0C0C0"/>
                </a:outerShdw>
              </a:effectLst>
              <a:latin typeface="Arial" panose="020B0604020202020204" pitchFamily="34" charset="0"/>
            </a:endParaRPr>
          </a:p>
        </p:txBody>
      </p:sp>
      <p:sp>
        <p:nvSpPr>
          <p:cNvPr id="5" name="页脚占位符 4"/>
          <p:cNvSpPr>
            <a:spLocks noGrp="1"/>
          </p:cNvSpPr>
          <p:nvPr>
            <p:ph type="ftr" sz="quarter" idx="11"/>
          </p:nvPr>
        </p:nvSpPr>
        <p:spPr/>
        <p:txBody>
          <a:bodyPr/>
          <a:lstStyle/>
          <a:p>
            <a:pPr lvl="0" fontAlgn="base"/>
            <a:endParaRPr lang="zh-CN" altLang="en-US" strike="noStrike" noProof="1">
              <a:effectLst>
                <a:outerShdw blurRad="38100" dist="38100" dir="2700000">
                  <a:srgbClr val="C0C0C0"/>
                </a:outerShdw>
              </a:effectLst>
              <a:latin typeface="Arial" panose="020B0604020202020204" pitchFamily="34" charset="0"/>
            </a:endParaRPr>
          </a:p>
        </p:txBody>
      </p:sp>
      <p:sp>
        <p:nvSpPr>
          <p:cNvPr id="6" name="灯片编号占位符 5"/>
          <p:cNvSpPr>
            <a:spLocks noGrp="1"/>
          </p:cNvSpPr>
          <p:nvPr>
            <p:ph type="sldNum" sz="quarter" idx="12"/>
          </p:nvPr>
        </p:nvSpPr>
        <p:spPr/>
        <p:txBody>
          <a:bodyPr/>
          <a:lstStyle/>
          <a:p>
            <a:pPr lvl="0" fontAlgn="base"/>
            <a:fld id="{9A0DB2DC-4C9A-4742-B13C-FB6460FD3503}" type="slidenum">
              <a:rPr lang="zh-CN" altLang="en-US" strike="noStrike" noProof="1" dirty="0">
                <a:effectLst>
                  <a:outerShdw blurRad="38100" dist="38100" dir="2700000">
                    <a:srgbClr val="C0C0C0"/>
                  </a:outerShdw>
                </a:effectLst>
                <a:latin typeface="Arial" panose="020B0604020202020204" pitchFamily="34" charset="0"/>
                <a:ea typeface="宋体" panose="02010600030101010101" pitchFamily="2" charset="-122"/>
                <a:cs typeface="+mn-cs"/>
              </a:rPr>
              <a:t>‹#›</a:t>
            </a:fld>
            <a:endParaRPr lang="zh-CN" altLang="en-US" strike="noStrike" noProof="1">
              <a:effectLst>
                <a:outerShdw blurRad="38100" dist="38100" dir="2700000">
                  <a:srgbClr val="C0C0C0"/>
                </a:outerShdw>
              </a:effectLst>
              <a:latin typeface="Arial" panose="020B0604020202020204" pitchFamily="34" charset="0"/>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623888" y="1709738"/>
            <a:ext cx="7886700" cy="2852737"/>
          </a:xfrm>
        </p:spPr>
        <p:txBody>
          <a:bodyPr anchor="b"/>
          <a:lstStyle>
            <a:lvl1pPr>
              <a:defRPr sz="4500"/>
            </a:lvl1pPr>
          </a:lstStyle>
          <a:p>
            <a:pPr fontAlgn="base"/>
            <a:r>
              <a:rPr lang="zh-CN" altLang="en-US" strike="noStrike" noProof="1" smtClean="0"/>
              <a:t>单击此处编辑母版标题样式</a:t>
            </a:r>
            <a:endParaRPr lang="zh-CN" altLang="en-US" strike="noStrike" noProof="1"/>
          </a:p>
        </p:txBody>
      </p:sp>
      <p:sp>
        <p:nvSpPr>
          <p:cNvPr id="3" name="文本占位符 2"/>
          <p:cNvSpPr>
            <a:spLocks noGrp="1"/>
          </p:cNvSpPr>
          <p:nvPr>
            <p:ph type="body" idx="1"/>
          </p:nvPr>
        </p:nvSpPr>
        <p:spPr>
          <a:xfrm>
            <a:off x="623888" y="4589463"/>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fontAlgn="base"/>
            <a:r>
              <a:rPr lang="zh-CN" altLang="en-US" strike="noStrike" noProof="1" smtClean="0"/>
              <a:t>单击此处编辑母版文本样式</a:t>
            </a:r>
          </a:p>
        </p:txBody>
      </p:sp>
      <p:sp>
        <p:nvSpPr>
          <p:cNvPr id="4" name="日期占位符 3"/>
          <p:cNvSpPr>
            <a:spLocks noGrp="1"/>
          </p:cNvSpPr>
          <p:nvPr>
            <p:ph type="dt" sz="half" idx="10"/>
          </p:nvPr>
        </p:nvSpPr>
        <p:spPr/>
        <p:txBody>
          <a:bodyPr/>
          <a:lstStyle/>
          <a:p>
            <a:pPr lvl="0" fontAlgn="base"/>
            <a:endParaRPr lang="zh-CN" altLang="en-US" strike="noStrike" noProof="1">
              <a:effectLst>
                <a:outerShdw blurRad="38100" dist="38100" dir="2700000">
                  <a:srgbClr val="C0C0C0"/>
                </a:outerShdw>
              </a:effectLst>
              <a:latin typeface="Arial" panose="020B0604020202020204" pitchFamily="34" charset="0"/>
            </a:endParaRPr>
          </a:p>
        </p:txBody>
      </p:sp>
      <p:sp>
        <p:nvSpPr>
          <p:cNvPr id="5" name="页脚占位符 4"/>
          <p:cNvSpPr>
            <a:spLocks noGrp="1"/>
          </p:cNvSpPr>
          <p:nvPr>
            <p:ph type="ftr" sz="quarter" idx="11"/>
          </p:nvPr>
        </p:nvSpPr>
        <p:spPr/>
        <p:txBody>
          <a:bodyPr/>
          <a:lstStyle/>
          <a:p>
            <a:pPr lvl="0" fontAlgn="base"/>
            <a:endParaRPr lang="zh-CN" altLang="en-US" strike="noStrike" noProof="1">
              <a:effectLst>
                <a:outerShdw blurRad="38100" dist="38100" dir="2700000">
                  <a:srgbClr val="C0C0C0"/>
                </a:outerShdw>
              </a:effectLst>
              <a:latin typeface="Arial" panose="020B0604020202020204" pitchFamily="34" charset="0"/>
            </a:endParaRPr>
          </a:p>
        </p:txBody>
      </p:sp>
      <p:sp>
        <p:nvSpPr>
          <p:cNvPr id="6" name="灯片编号占位符 5"/>
          <p:cNvSpPr>
            <a:spLocks noGrp="1"/>
          </p:cNvSpPr>
          <p:nvPr>
            <p:ph type="sldNum" sz="quarter" idx="12"/>
          </p:nvPr>
        </p:nvSpPr>
        <p:spPr/>
        <p:txBody>
          <a:bodyPr/>
          <a:lstStyle/>
          <a:p>
            <a:pPr lvl="0" fontAlgn="base"/>
            <a:fld id="{9A0DB2DC-4C9A-4742-B13C-FB6460FD3503}" type="slidenum">
              <a:rPr lang="zh-CN" altLang="en-US" strike="noStrike" noProof="1" dirty="0">
                <a:effectLst>
                  <a:outerShdw blurRad="38100" dist="38100" dir="2700000">
                    <a:srgbClr val="C0C0C0"/>
                  </a:outerShdw>
                </a:effectLst>
                <a:latin typeface="Arial" panose="020B0604020202020204" pitchFamily="34" charset="0"/>
                <a:ea typeface="宋体" panose="02010600030101010101" pitchFamily="2" charset="-122"/>
                <a:cs typeface="+mn-cs"/>
              </a:rPr>
              <a:t>‹#›</a:t>
            </a:fld>
            <a:endParaRPr lang="zh-CN" altLang="en-US" strike="noStrike" noProof="1">
              <a:effectLst>
                <a:outerShdw blurRad="38100" dist="38100" dir="2700000">
                  <a:srgbClr val="C0C0C0"/>
                </a:outerShdw>
              </a:effectLst>
              <a:latin typeface="Arial" panose="020B0604020202020204" pitchFamily="34" charset="0"/>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smtClean="0"/>
              <a:t>单击此处编辑母版标题样式</a:t>
            </a:r>
            <a:endParaRPr lang="zh-CN" altLang="en-US" strike="noStrike" noProof="1"/>
          </a:p>
        </p:txBody>
      </p:sp>
      <p:sp>
        <p:nvSpPr>
          <p:cNvPr id="3" name="内容占位符 2"/>
          <p:cNvSpPr>
            <a:spLocks noGrp="1"/>
          </p:cNvSpPr>
          <p:nvPr>
            <p:ph sz="half" idx="1"/>
          </p:nvPr>
        </p:nvSpPr>
        <p:spPr>
          <a:xfrm>
            <a:off x="457200" y="1600200"/>
            <a:ext cx="4032504" cy="4495800"/>
          </a:xfrm>
        </p:spPr>
        <p:txBody>
          <a:bodyPr/>
          <a:lstStyle/>
          <a:p>
            <a:pPr lvl="0" fontAlgn="base"/>
            <a:r>
              <a:rPr lang="zh-CN" altLang="en-US" strike="noStrike" noProof="1" smtClean="0"/>
              <a:t>单击此处编辑母版文本样式</a:t>
            </a:r>
          </a:p>
          <a:p>
            <a:pPr lvl="1" fontAlgn="base"/>
            <a:r>
              <a:rPr lang="zh-CN" altLang="en-US" strike="noStrike" noProof="1" smtClean="0"/>
              <a:t>第二级</a:t>
            </a:r>
          </a:p>
          <a:p>
            <a:pPr lvl="2" fontAlgn="base"/>
            <a:r>
              <a:rPr lang="zh-CN" altLang="en-US" strike="noStrike" noProof="1" smtClean="0"/>
              <a:t>第三级</a:t>
            </a:r>
          </a:p>
          <a:p>
            <a:pPr lvl="3" fontAlgn="base"/>
            <a:r>
              <a:rPr lang="zh-CN" altLang="en-US" strike="noStrike" noProof="1" smtClean="0"/>
              <a:t>第四级</a:t>
            </a:r>
          </a:p>
          <a:p>
            <a:pPr lvl="4" fontAlgn="base"/>
            <a:r>
              <a:rPr lang="zh-CN" altLang="en-US" strike="noStrike" noProof="1" smtClean="0"/>
              <a:t>第五级</a:t>
            </a:r>
            <a:endParaRPr lang="zh-CN" altLang="en-US" strike="noStrike" noProof="1"/>
          </a:p>
        </p:txBody>
      </p:sp>
      <p:sp>
        <p:nvSpPr>
          <p:cNvPr id="4" name="内容占位符 3"/>
          <p:cNvSpPr>
            <a:spLocks noGrp="1"/>
          </p:cNvSpPr>
          <p:nvPr>
            <p:ph sz="half" idx="2"/>
          </p:nvPr>
        </p:nvSpPr>
        <p:spPr>
          <a:xfrm>
            <a:off x="4654296" y="1600200"/>
            <a:ext cx="4032504" cy="4495800"/>
          </a:xfrm>
        </p:spPr>
        <p:txBody>
          <a:bodyPr/>
          <a:lstStyle/>
          <a:p>
            <a:pPr lvl="0" fontAlgn="base"/>
            <a:r>
              <a:rPr lang="zh-CN" altLang="en-US" strike="noStrike" noProof="1" smtClean="0"/>
              <a:t>单击此处编辑母版文本样式</a:t>
            </a:r>
          </a:p>
          <a:p>
            <a:pPr lvl="1" fontAlgn="base"/>
            <a:r>
              <a:rPr lang="zh-CN" altLang="en-US" strike="noStrike" noProof="1" smtClean="0"/>
              <a:t>第二级</a:t>
            </a:r>
          </a:p>
          <a:p>
            <a:pPr lvl="2" fontAlgn="base"/>
            <a:r>
              <a:rPr lang="zh-CN" altLang="en-US" strike="noStrike" noProof="1" smtClean="0"/>
              <a:t>第三级</a:t>
            </a:r>
          </a:p>
          <a:p>
            <a:pPr lvl="3" fontAlgn="base"/>
            <a:r>
              <a:rPr lang="zh-CN" altLang="en-US" strike="noStrike" noProof="1" smtClean="0"/>
              <a:t>第四级</a:t>
            </a:r>
          </a:p>
          <a:p>
            <a:pPr lvl="4" fontAlgn="base"/>
            <a:r>
              <a:rPr lang="zh-CN" altLang="en-US" strike="noStrike" noProof="1" smtClean="0"/>
              <a:t>第五级</a:t>
            </a:r>
            <a:endParaRPr lang="zh-CN" altLang="en-US" strike="noStrike" noProof="1"/>
          </a:p>
        </p:txBody>
      </p:sp>
      <p:sp>
        <p:nvSpPr>
          <p:cNvPr id="5" name="日期占位符 4"/>
          <p:cNvSpPr>
            <a:spLocks noGrp="1"/>
          </p:cNvSpPr>
          <p:nvPr>
            <p:ph type="dt" sz="half" idx="10"/>
          </p:nvPr>
        </p:nvSpPr>
        <p:spPr/>
        <p:txBody>
          <a:bodyPr/>
          <a:lstStyle/>
          <a:p>
            <a:pPr lvl="0" fontAlgn="base"/>
            <a:endParaRPr lang="zh-CN" altLang="en-US" strike="noStrike" noProof="1">
              <a:effectLst>
                <a:outerShdw blurRad="38100" dist="38100" dir="2700000">
                  <a:srgbClr val="C0C0C0"/>
                </a:outerShdw>
              </a:effectLst>
              <a:latin typeface="Arial" panose="020B0604020202020204" pitchFamily="34" charset="0"/>
            </a:endParaRPr>
          </a:p>
        </p:txBody>
      </p:sp>
      <p:sp>
        <p:nvSpPr>
          <p:cNvPr id="6" name="页脚占位符 5"/>
          <p:cNvSpPr>
            <a:spLocks noGrp="1"/>
          </p:cNvSpPr>
          <p:nvPr>
            <p:ph type="ftr" sz="quarter" idx="11"/>
          </p:nvPr>
        </p:nvSpPr>
        <p:spPr/>
        <p:txBody>
          <a:bodyPr/>
          <a:lstStyle/>
          <a:p>
            <a:pPr lvl="0" fontAlgn="base"/>
            <a:endParaRPr lang="zh-CN" altLang="en-US" strike="noStrike" noProof="1">
              <a:effectLst>
                <a:outerShdw blurRad="38100" dist="38100" dir="2700000">
                  <a:srgbClr val="C0C0C0"/>
                </a:outerShdw>
              </a:effectLst>
              <a:latin typeface="Arial" panose="020B0604020202020204" pitchFamily="34" charset="0"/>
            </a:endParaRPr>
          </a:p>
        </p:txBody>
      </p:sp>
      <p:sp>
        <p:nvSpPr>
          <p:cNvPr id="7" name="灯片编号占位符 6"/>
          <p:cNvSpPr>
            <a:spLocks noGrp="1"/>
          </p:cNvSpPr>
          <p:nvPr>
            <p:ph type="sldNum" sz="quarter" idx="12"/>
          </p:nvPr>
        </p:nvSpPr>
        <p:spPr/>
        <p:txBody>
          <a:bodyPr/>
          <a:lstStyle/>
          <a:p>
            <a:pPr lvl="0" fontAlgn="base"/>
            <a:fld id="{9A0DB2DC-4C9A-4742-B13C-FB6460FD3503}" type="slidenum">
              <a:rPr lang="zh-CN" altLang="en-US" strike="noStrike" noProof="1" dirty="0">
                <a:effectLst>
                  <a:outerShdw blurRad="38100" dist="38100" dir="2700000">
                    <a:srgbClr val="C0C0C0"/>
                  </a:outerShdw>
                </a:effectLst>
                <a:latin typeface="Arial" panose="020B0604020202020204" pitchFamily="34" charset="0"/>
                <a:ea typeface="宋体" panose="02010600030101010101" pitchFamily="2" charset="-122"/>
                <a:cs typeface="+mn-cs"/>
              </a:rPr>
              <a:t>‹#›</a:t>
            </a:fld>
            <a:endParaRPr lang="zh-CN" altLang="en-US" strike="noStrike" noProof="1">
              <a:effectLst>
                <a:outerShdw blurRad="38100" dist="38100" dir="2700000">
                  <a:srgbClr val="C0C0C0"/>
                </a:outerShdw>
              </a:effectLst>
              <a:latin typeface="Arial" panose="020B0604020202020204" pitchFamily="34" charset="0"/>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29841" y="365125"/>
            <a:ext cx="7886700" cy="1325563"/>
          </a:xfrm>
        </p:spPr>
        <p:txBody>
          <a:bodyPr/>
          <a:lstStyle/>
          <a:p>
            <a:pPr fontAlgn="base"/>
            <a:r>
              <a:rPr lang="zh-CN" altLang="en-US" strike="noStrike" noProof="1" smtClean="0"/>
              <a:t>单击此处编辑母版标题样式</a:t>
            </a:r>
            <a:endParaRPr lang="zh-CN" altLang="en-US" strike="noStrike" noProof="1"/>
          </a:p>
        </p:txBody>
      </p:sp>
      <p:sp>
        <p:nvSpPr>
          <p:cNvPr id="3" name="文本占位符 2"/>
          <p:cNvSpPr>
            <a:spLocks noGrp="1"/>
          </p:cNvSpPr>
          <p:nvPr>
            <p:ph type="body" idx="1"/>
          </p:nvPr>
        </p:nvSpPr>
        <p:spPr>
          <a:xfrm>
            <a:off x="890081" y="1778438"/>
            <a:ext cx="3655181" cy="823912"/>
          </a:xfrm>
        </p:spPr>
        <p:txBody>
          <a:bodyPr anchor="ctr" anchorCtr="0"/>
          <a:lstStyle>
            <a:lvl1pPr marL="0" indent="0">
              <a:buNone/>
              <a:defRPr sz="2100"/>
            </a:lvl1pPr>
            <a:lvl2pPr marL="342900" indent="0">
              <a:buNone/>
              <a:defRPr sz="1800"/>
            </a:lvl2pPr>
            <a:lvl3pPr marL="685800" indent="0">
              <a:buNone/>
              <a:defRPr sz="1500"/>
            </a:lvl3pPr>
            <a:lvl4pPr marL="1028700" indent="0">
              <a:buNone/>
              <a:defRPr sz="1350"/>
            </a:lvl4pPr>
            <a:lvl5pPr marL="1371600" indent="0">
              <a:buNone/>
              <a:defRPr sz="1350"/>
            </a:lvl5pPr>
            <a:lvl6pPr marL="1714500" indent="0">
              <a:buNone/>
              <a:defRPr sz="1350"/>
            </a:lvl6pPr>
            <a:lvl7pPr marL="2057400" indent="0">
              <a:buNone/>
              <a:defRPr sz="1350"/>
            </a:lvl7pPr>
            <a:lvl8pPr marL="2400300" indent="0">
              <a:buNone/>
              <a:defRPr sz="1350"/>
            </a:lvl8pPr>
            <a:lvl9pPr marL="2743200" indent="0">
              <a:buNone/>
              <a:defRPr sz="1350"/>
            </a:lvl9pPr>
          </a:lstStyle>
          <a:p>
            <a:pPr lvl="0" fontAlgn="base"/>
            <a:r>
              <a:rPr lang="zh-CN" altLang="en-US" strike="noStrike" noProof="1" smtClean="0"/>
              <a:t>单击此处编辑母版文本样式</a:t>
            </a:r>
          </a:p>
        </p:txBody>
      </p:sp>
      <p:sp>
        <p:nvSpPr>
          <p:cNvPr id="4" name="内容占位符 3"/>
          <p:cNvSpPr>
            <a:spLocks noGrp="1"/>
          </p:cNvSpPr>
          <p:nvPr>
            <p:ph sz="half" idx="2"/>
          </p:nvPr>
        </p:nvSpPr>
        <p:spPr>
          <a:xfrm>
            <a:off x="890081" y="2665379"/>
            <a:ext cx="3655181" cy="3524284"/>
          </a:xfrm>
        </p:spPr>
        <p:txBody>
          <a:bodyPr/>
          <a:lstStyle/>
          <a:p>
            <a:pPr lvl="0" fontAlgn="base"/>
            <a:r>
              <a:rPr lang="zh-CN" altLang="en-US" strike="noStrike" noProof="1" smtClean="0"/>
              <a:t>单击此处编辑母版文本样式</a:t>
            </a:r>
          </a:p>
          <a:p>
            <a:pPr lvl="1" fontAlgn="base"/>
            <a:r>
              <a:rPr lang="zh-CN" altLang="en-US" strike="noStrike" noProof="1" smtClean="0"/>
              <a:t>第二级</a:t>
            </a:r>
          </a:p>
          <a:p>
            <a:pPr lvl="2" fontAlgn="base"/>
            <a:r>
              <a:rPr lang="zh-CN" altLang="en-US" strike="noStrike" noProof="1" smtClean="0"/>
              <a:t>第三级</a:t>
            </a:r>
          </a:p>
          <a:p>
            <a:pPr lvl="3" fontAlgn="base"/>
            <a:r>
              <a:rPr lang="zh-CN" altLang="en-US" strike="noStrike" noProof="1" smtClean="0"/>
              <a:t>第四级</a:t>
            </a:r>
          </a:p>
          <a:p>
            <a:pPr lvl="4" fontAlgn="base"/>
            <a:r>
              <a:rPr lang="zh-CN" altLang="en-US" strike="noStrike" noProof="1" smtClean="0"/>
              <a:t>第五级</a:t>
            </a:r>
            <a:endParaRPr lang="zh-CN" altLang="en-US" strike="noStrike" noProof="1"/>
          </a:p>
        </p:txBody>
      </p:sp>
      <p:sp>
        <p:nvSpPr>
          <p:cNvPr id="5" name="文本占位符 4"/>
          <p:cNvSpPr>
            <a:spLocks noGrp="1"/>
          </p:cNvSpPr>
          <p:nvPr>
            <p:ph type="body" sz="quarter" idx="3"/>
          </p:nvPr>
        </p:nvSpPr>
        <p:spPr>
          <a:xfrm>
            <a:off x="4692704" y="1778438"/>
            <a:ext cx="3673182" cy="823912"/>
          </a:xfrm>
        </p:spPr>
        <p:txBody>
          <a:bodyPr anchor="ctr" anchorCtr="0"/>
          <a:lstStyle>
            <a:lvl1pPr marL="0" indent="0">
              <a:buNone/>
              <a:defRPr sz="2100"/>
            </a:lvl1pPr>
            <a:lvl2pPr marL="342900" indent="0">
              <a:buNone/>
              <a:defRPr sz="1800"/>
            </a:lvl2pPr>
            <a:lvl3pPr marL="685800" indent="0">
              <a:buNone/>
              <a:defRPr sz="1500"/>
            </a:lvl3pPr>
            <a:lvl4pPr marL="1028700" indent="0">
              <a:buNone/>
              <a:defRPr sz="1350"/>
            </a:lvl4pPr>
            <a:lvl5pPr marL="1371600" indent="0">
              <a:buNone/>
              <a:defRPr sz="1350"/>
            </a:lvl5pPr>
            <a:lvl6pPr marL="1714500" indent="0">
              <a:buNone/>
              <a:defRPr sz="1350"/>
            </a:lvl6pPr>
            <a:lvl7pPr marL="2057400" indent="0">
              <a:buNone/>
              <a:defRPr sz="1350"/>
            </a:lvl7pPr>
            <a:lvl8pPr marL="2400300" indent="0">
              <a:buNone/>
              <a:defRPr sz="1350"/>
            </a:lvl8pPr>
            <a:lvl9pPr marL="2743200" indent="0">
              <a:buNone/>
              <a:defRPr sz="1350"/>
            </a:lvl9pPr>
          </a:lstStyle>
          <a:p>
            <a:pPr lvl="0" fontAlgn="base"/>
            <a:r>
              <a:rPr lang="zh-CN" altLang="en-US" strike="noStrike" noProof="1" smtClean="0"/>
              <a:t>单击此处编辑母版文本样式</a:t>
            </a:r>
          </a:p>
        </p:txBody>
      </p:sp>
      <p:sp>
        <p:nvSpPr>
          <p:cNvPr id="6" name="内容占位符 5"/>
          <p:cNvSpPr>
            <a:spLocks noGrp="1"/>
          </p:cNvSpPr>
          <p:nvPr>
            <p:ph sz="quarter" idx="4"/>
          </p:nvPr>
        </p:nvSpPr>
        <p:spPr>
          <a:xfrm>
            <a:off x="4692704" y="2665379"/>
            <a:ext cx="3673182" cy="3524284"/>
          </a:xfrm>
        </p:spPr>
        <p:txBody>
          <a:bodyPr/>
          <a:lstStyle/>
          <a:p>
            <a:pPr lvl="0" fontAlgn="base"/>
            <a:r>
              <a:rPr lang="zh-CN" altLang="en-US" strike="noStrike" noProof="1" smtClean="0"/>
              <a:t>单击此处编辑母版文本样式</a:t>
            </a:r>
          </a:p>
          <a:p>
            <a:pPr lvl="1" fontAlgn="base"/>
            <a:r>
              <a:rPr lang="zh-CN" altLang="en-US" strike="noStrike" noProof="1" smtClean="0"/>
              <a:t>第二级</a:t>
            </a:r>
          </a:p>
          <a:p>
            <a:pPr lvl="2" fontAlgn="base"/>
            <a:r>
              <a:rPr lang="zh-CN" altLang="en-US" strike="noStrike" noProof="1" smtClean="0"/>
              <a:t>第三级</a:t>
            </a:r>
          </a:p>
          <a:p>
            <a:pPr lvl="3" fontAlgn="base"/>
            <a:r>
              <a:rPr lang="zh-CN" altLang="en-US" strike="noStrike" noProof="1" smtClean="0"/>
              <a:t>第四级</a:t>
            </a:r>
          </a:p>
          <a:p>
            <a:pPr lvl="4" fontAlgn="base"/>
            <a:r>
              <a:rPr lang="zh-CN" altLang="en-US" strike="noStrike" noProof="1" smtClean="0"/>
              <a:t>第五级</a:t>
            </a:r>
            <a:endParaRPr lang="zh-CN" altLang="en-US" strike="noStrike" noProof="1"/>
          </a:p>
        </p:txBody>
      </p:sp>
      <p:sp>
        <p:nvSpPr>
          <p:cNvPr id="7" name="日期占位符 6"/>
          <p:cNvSpPr>
            <a:spLocks noGrp="1"/>
          </p:cNvSpPr>
          <p:nvPr>
            <p:ph type="dt" sz="half" idx="10"/>
          </p:nvPr>
        </p:nvSpPr>
        <p:spPr/>
        <p:txBody>
          <a:bodyPr/>
          <a:lstStyle/>
          <a:p>
            <a:pPr lvl="0" fontAlgn="base"/>
            <a:endParaRPr lang="zh-CN" altLang="en-US" strike="noStrike" noProof="1">
              <a:effectLst>
                <a:outerShdw blurRad="38100" dist="38100" dir="2700000">
                  <a:srgbClr val="C0C0C0"/>
                </a:outerShdw>
              </a:effectLst>
              <a:latin typeface="Arial" panose="020B0604020202020204" pitchFamily="34" charset="0"/>
            </a:endParaRPr>
          </a:p>
        </p:txBody>
      </p:sp>
      <p:sp>
        <p:nvSpPr>
          <p:cNvPr id="8" name="页脚占位符 7"/>
          <p:cNvSpPr>
            <a:spLocks noGrp="1"/>
          </p:cNvSpPr>
          <p:nvPr>
            <p:ph type="ftr" sz="quarter" idx="11"/>
          </p:nvPr>
        </p:nvSpPr>
        <p:spPr/>
        <p:txBody>
          <a:bodyPr/>
          <a:lstStyle/>
          <a:p>
            <a:pPr lvl="0" fontAlgn="base"/>
            <a:endParaRPr lang="zh-CN" altLang="en-US" strike="noStrike" noProof="1">
              <a:effectLst>
                <a:outerShdw blurRad="38100" dist="38100" dir="2700000">
                  <a:srgbClr val="C0C0C0"/>
                </a:outerShdw>
              </a:effectLst>
              <a:latin typeface="Arial" panose="020B0604020202020204" pitchFamily="34" charset="0"/>
            </a:endParaRPr>
          </a:p>
        </p:txBody>
      </p:sp>
      <p:sp>
        <p:nvSpPr>
          <p:cNvPr id="9" name="灯片编号占位符 8"/>
          <p:cNvSpPr>
            <a:spLocks noGrp="1"/>
          </p:cNvSpPr>
          <p:nvPr>
            <p:ph type="sldNum" sz="quarter" idx="12"/>
          </p:nvPr>
        </p:nvSpPr>
        <p:spPr/>
        <p:txBody>
          <a:bodyPr/>
          <a:lstStyle/>
          <a:p>
            <a:pPr lvl="0" fontAlgn="base"/>
            <a:fld id="{9A0DB2DC-4C9A-4742-B13C-FB6460FD3503}" type="slidenum">
              <a:rPr lang="zh-CN" altLang="en-US" strike="noStrike" noProof="1" dirty="0">
                <a:effectLst>
                  <a:outerShdw blurRad="38100" dist="38100" dir="2700000">
                    <a:srgbClr val="C0C0C0"/>
                  </a:outerShdw>
                </a:effectLst>
                <a:latin typeface="Arial" panose="020B0604020202020204" pitchFamily="34" charset="0"/>
                <a:ea typeface="宋体" panose="02010600030101010101" pitchFamily="2" charset="-122"/>
                <a:cs typeface="+mn-cs"/>
              </a:rPr>
              <a:t>‹#›</a:t>
            </a:fld>
            <a:endParaRPr lang="zh-CN" altLang="en-US" strike="noStrike" noProof="1">
              <a:effectLst>
                <a:outerShdw blurRad="38100" dist="38100" dir="2700000">
                  <a:srgbClr val="C0C0C0"/>
                </a:outerShdw>
              </a:effectLst>
              <a:latin typeface="Arial" panose="020B0604020202020204" pitchFamily="34" charset="0"/>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smtClean="0"/>
              <a:t>单击此处编辑母版标题样式</a:t>
            </a:r>
            <a:endParaRPr lang="zh-CN" altLang="en-US" strike="noStrike" noProof="1"/>
          </a:p>
        </p:txBody>
      </p:sp>
      <p:sp>
        <p:nvSpPr>
          <p:cNvPr id="3" name="日期占位符 2"/>
          <p:cNvSpPr>
            <a:spLocks noGrp="1"/>
          </p:cNvSpPr>
          <p:nvPr>
            <p:ph type="dt" sz="half" idx="10"/>
          </p:nvPr>
        </p:nvSpPr>
        <p:spPr/>
        <p:txBody>
          <a:bodyPr/>
          <a:lstStyle/>
          <a:p>
            <a:pPr lvl="0" fontAlgn="base"/>
            <a:endParaRPr lang="zh-CN" altLang="en-US" strike="noStrike" noProof="1">
              <a:effectLst>
                <a:outerShdw blurRad="38100" dist="38100" dir="2700000">
                  <a:srgbClr val="C0C0C0"/>
                </a:outerShdw>
              </a:effectLst>
              <a:latin typeface="Arial" panose="020B0604020202020204" pitchFamily="34" charset="0"/>
            </a:endParaRPr>
          </a:p>
        </p:txBody>
      </p:sp>
      <p:sp>
        <p:nvSpPr>
          <p:cNvPr id="4" name="页脚占位符 3"/>
          <p:cNvSpPr>
            <a:spLocks noGrp="1"/>
          </p:cNvSpPr>
          <p:nvPr>
            <p:ph type="ftr" sz="quarter" idx="11"/>
          </p:nvPr>
        </p:nvSpPr>
        <p:spPr/>
        <p:txBody>
          <a:bodyPr/>
          <a:lstStyle/>
          <a:p>
            <a:pPr lvl="0" fontAlgn="base"/>
            <a:endParaRPr lang="zh-CN" altLang="en-US" strike="noStrike" noProof="1">
              <a:effectLst>
                <a:outerShdw blurRad="38100" dist="38100" dir="2700000">
                  <a:srgbClr val="C0C0C0"/>
                </a:outerShdw>
              </a:effectLst>
              <a:latin typeface="Arial" panose="020B0604020202020204" pitchFamily="34" charset="0"/>
            </a:endParaRPr>
          </a:p>
        </p:txBody>
      </p:sp>
      <p:sp>
        <p:nvSpPr>
          <p:cNvPr id="5" name="灯片编号占位符 4"/>
          <p:cNvSpPr>
            <a:spLocks noGrp="1"/>
          </p:cNvSpPr>
          <p:nvPr>
            <p:ph type="sldNum" sz="quarter" idx="12"/>
          </p:nvPr>
        </p:nvSpPr>
        <p:spPr/>
        <p:txBody>
          <a:bodyPr/>
          <a:lstStyle/>
          <a:p>
            <a:pPr lvl="0" fontAlgn="base"/>
            <a:fld id="{9A0DB2DC-4C9A-4742-B13C-FB6460FD3503}" type="slidenum">
              <a:rPr lang="zh-CN" altLang="en-US" strike="noStrike" noProof="1" dirty="0">
                <a:effectLst>
                  <a:outerShdw blurRad="38100" dist="38100" dir="2700000">
                    <a:srgbClr val="C0C0C0"/>
                  </a:outerShdw>
                </a:effectLst>
                <a:latin typeface="Arial" panose="020B0604020202020204" pitchFamily="34" charset="0"/>
                <a:ea typeface="宋体" panose="02010600030101010101" pitchFamily="2" charset="-122"/>
                <a:cs typeface="+mn-cs"/>
              </a:rPr>
              <a:t>‹#›</a:t>
            </a:fld>
            <a:endParaRPr lang="zh-CN" altLang="en-US" strike="noStrike" noProof="1">
              <a:effectLst>
                <a:outerShdw blurRad="38100" dist="38100" dir="2700000">
                  <a:srgbClr val="C0C0C0"/>
                </a:outerShdw>
              </a:effectLst>
              <a:latin typeface="Arial" panose="020B0604020202020204" pitchFamily="34" charset="0"/>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pPr lvl="0" fontAlgn="base"/>
            <a:endParaRPr lang="zh-CN" altLang="en-US" strike="noStrike" noProof="1">
              <a:effectLst>
                <a:outerShdw blurRad="38100" dist="38100" dir="2700000">
                  <a:srgbClr val="C0C0C0"/>
                </a:outerShdw>
              </a:effectLst>
              <a:latin typeface="Arial" panose="020B0604020202020204" pitchFamily="34" charset="0"/>
            </a:endParaRPr>
          </a:p>
        </p:txBody>
      </p:sp>
      <p:sp>
        <p:nvSpPr>
          <p:cNvPr id="3" name="页脚占位符 2"/>
          <p:cNvSpPr>
            <a:spLocks noGrp="1"/>
          </p:cNvSpPr>
          <p:nvPr>
            <p:ph type="ftr" sz="quarter" idx="11"/>
          </p:nvPr>
        </p:nvSpPr>
        <p:spPr/>
        <p:txBody>
          <a:bodyPr/>
          <a:lstStyle/>
          <a:p>
            <a:pPr lvl="0" fontAlgn="base"/>
            <a:endParaRPr lang="zh-CN" altLang="en-US" strike="noStrike" noProof="1">
              <a:effectLst>
                <a:outerShdw blurRad="38100" dist="38100" dir="2700000">
                  <a:srgbClr val="C0C0C0"/>
                </a:outerShdw>
              </a:effectLst>
              <a:latin typeface="Arial" panose="020B0604020202020204" pitchFamily="34" charset="0"/>
            </a:endParaRPr>
          </a:p>
        </p:txBody>
      </p:sp>
      <p:sp>
        <p:nvSpPr>
          <p:cNvPr id="4" name="灯片编号占位符 3"/>
          <p:cNvSpPr>
            <a:spLocks noGrp="1"/>
          </p:cNvSpPr>
          <p:nvPr>
            <p:ph type="sldNum" sz="quarter" idx="12"/>
          </p:nvPr>
        </p:nvSpPr>
        <p:spPr/>
        <p:txBody>
          <a:bodyPr/>
          <a:lstStyle/>
          <a:p>
            <a:pPr lvl="0" fontAlgn="base"/>
            <a:fld id="{9A0DB2DC-4C9A-4742-B13C-FB6460FD3503}" type="slidenum">
              <a:rPr lang="zh-CN" altLang="en-US" strike="noStrike" noProof="1" dirty="0">
                <a:effectLst>
                  <a:outerShdw blurRad="38100" dist="38100" dir="2700000">
                    <a:srgbClr val="C0C0C0"/>
                  </a:outerShdw>
                </a:effectLst>
                <a:latin typeface="Arial" panose="020B0604020202020204" pitchFamily="34" charset="0"/>
                <a:ea typeface="宋体" panose="02010600030101010101" pitchFamily="2" charset="-122"/>
                <a:cs typeface="+mn-cs"/>
              </a:rPr>
              <a:t>‹#›</a:t>
            </a:fld>
            <a:endParaRPr lang="zh-CN" altLang="en-US" strike="noStrike" noProof="1">
              <a:effectLst>
                <a:outerShdw blurRad="38100" dist="38100" dir="2700000">
                  <a:srgbClr val="C0C0C0"/>
                </a:outerShdw>
              </a:effectLst>
              <a:latin typeface="Arial" panose="020B0604020202020204" pitchFamily="34" charset="0"/>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00"/>
            <a:ext cx="2949178" cy="1600200"/>
          </a:xfrm>
        </p:spPr>
        <p:txBody>
          <a:bodyPr anchor="b"/>
          <a:lstStyle>
            <a:lvl1pPr>
              <a:defRPr sz="2400"/>
            </a:lvl1pPr>
          </a:lstStyle>
          <a:p>
            <a:pPr fontAlgn="base"/>
            <a:r>
              <a:rPr lang="zh-CN" altLang="en-US" strike="noStrike" noProof="1" smtClean="0"/>
              <a:t>单击此处编辑母版标题样式</a:t>
            </a:r>
            <a:endParaRPr lang="zh-CN" altLang="en-US" strike="noStrike" noProof="1"/>
          </a:p>
        </p:txBody>
      </p:sp>
      <p:sp>
        <p:nvSpPr>
          <p:cNvPr id="3" name="内容占位符 2"/>
          <p:cNvSpPr>
            <a:spLocks noGrp="1"/>
          </p:cNvSpPr>
          <p:nvPr>
            <p:ph idx="1"/>
          </p:nvPr>
        </p:nvSpPr>
        <p:spPr>
          <a:xfrm>
            <a:off x="3887391" y="987425"/>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fontAlgn="base"/>
            <a:r>
              <a:rPr lang="zh-CN" altLang="en-US" strike="noStrike" noProof="1" smtClean="0"/>
              <a:t>单击此处编辑母版文本样式</a:t>
            </a:r>
          </a:p>
          <a:p>
            <a:pPr lvl="1" fontAlgn="base"/>
            <a:r>
              <a:rPr lang="zh-CN" altLang="en-US" strike="noStrike" noProof="1" smtClean="0"/>
              <a:t>第二级</a:t>
            </a:r>
          </a:p>
          <a:p>
            <a:pPr lvl="2" fontAlgn="base"/>
            <a:r>
              <a:rPr lang="zh-CN" altLang="en-US" strike="noStrike" noProof="1" smtClean="0"/>
              <a:t>第三级</a:t>
            </a:r>
          </a:p>
          <a:p>
            <a:pPr lvl="3" fontAlgn="base"/>
            <a:r>
              <a:rPr lang="zh-CN" altLang="en-US" strike="noStrike" noProof="1" smtClean="0"/>
              <a:t>第四级</a:t>
            </a:r>
          </a:p>
          <a:p>
            <a:pPr lvl="4" fontAlgn="base"/>
            <a:r>
              <a:rPr lang="zh-CN" altLang="en-US" strike="noStrike" noProof="1" smtClean="0"/>
              <a:t>第五级</a:t>
            </a:r>
            <a:endParaRPr lang="zh-CN" altLang="en-US" strike="noStrike" noProof="1"/>
          </a:p>
        </p:txBody>
      </p:sp>
      <p:sp>
        <p:nvSpPr>
          <p:cNvPr id="4" name="文本占位符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fontAlgn="base"/>
            <a:r>
              <a:rPr lang="zh-CN" altLang="en-US" strike="noStrike" noProof="1" smtClean="0"/>
              <a:t>单击此处编辑母版文本样式</a:t>
            </a:r>
          </a:p>
        </p:txBody>
      </p:sp>
      <p:sp>
        <p:nvSpPr>
          <p:cNvPr id="5" name="日期占位符 4"/>
          <p:cNvSpPr>
            <a:spLocks noGrp="1"/>
          </p:cNvSpPr>
          <p:nvPr>
            <p:ph type="dt" sz="half" idx="10"/>
          </p:nvPr>
        </p:nvSpPr>
        <p:spPr/>
        <p:txBody>
          <a:bodyPr/>
          <a:lstStyle/>
          <a:p>
            <a:pPr lvl="0" fontAlgn="base"/>
            <a:endParaRPr lang="zh-CN" altLang="en-US" strike="noStrike" noProof="1">
              <a:effectLst>
                <a:outerShdw blurRad="38100" dist="38100" dir="2700000">
                  <a:srgbClr val="C0C0C0"/>
                </a:outerShdw>
              </a:effectLst>
              <a:latin typeface="Arial" panose="020B0604020202020204" pitchFamily="34" charset="0"/>
            </a:endParaRPr>
          </a:p>
        </p:txBody>
      </p:sp>
      <p:sp>
        <p:nvSpPr>
          <p:cNvPr id="6" name="页脚占位符 5"/>
          <p:cNvSpPr>
            <a:spLocks noGrp="1"/>
          </p:cNvSpPr>
          <p:nvPr>
            <p:ph type="ftr" sz="quarter" idx="11"/>
          </p:nvPr>
        </p:nvSpPr>
        <p:spPr/>
        <p:txBody>
          <a:bodyPr/>
          <a:lstStyle/>
          <a:p>
            <a:pPr lvl="0" fontAlgn="base"/>
            <a:endParaRPr lang="zh-CN" altLang="en-US" strike="noStrike" noProof="1">
              <a:effectLst>
                <a:outerShdw blurRad="38100" dist="38100" dir="2700000">
                  <a:srgbClr val="C0C0C0"/>
                </a:outerShdw>
              </a:effectLst>
              <a:latin typeface="Arial" panose="020B0604020202020204" pitchFamily="34" charset="0"/>
            </a:endParaRPr>
          </a:p>
        </p:txBody>
      </p:sp>
      <p:sp>
        <p:nvSpPr>
          <p:cNvPr id="7" name="灯片编号占位符 6"/>
          <p:cNvSpPr>
            <a:spLocks noGrp="1"/>
          </p:cNvSpPr>
          <p:nvPr>
            <p:ph type="sldNum" sz="quarter" idx="12"/>
          </p:nvPr>
        </p:nvSpPr>
        <p:spPr/>
        <p:txBody>
          <a:bodyPr/>
          <a:lstStyle/>
          <a:p>
            <a:pPr lvl="0" fontAlgn="base"/>
            <a:fld id="{9A0DB2DC-4C9A-4742-B13C-FB6460FD3503}" type="slidenum">
              <a:rPr lang="zh-CN" altLang="en-US" strike="noStrike" noProof="1" dirty="0">
                <a:effectLst>
                  <a:outerShdw blurRad="38100" dist="38100" dir="2700000">
                    <a:srgbClr val="C0C0C0"/>
                  </a:outerShdw>
                </a:effectLst>
                <a:latin typeface="Arial" panose="020B0604020202020204" pitchFamily="34" charset="0"/>
                <a:ea typeface="宋体" panose="02010600030101010101" pitchFamily="2" charset="-122"/>
                <a:cs typeface="+mn-cs"/>
              </a:rPr>
              <a:t>‹#›</a:t>
            </a:fld>
            <a:endParaRPr lang="zh-CN" altLang="en-US" strike="noStrike" noProof="1">
              <a:effectLst>
                <a:outerShdw blurRad="38100" dist="38100" dir="2700000">
                  <a:srgbClr val="C0C0C0"/>
                </a:outerShdw>
              </a:effectLst>
              <a:latin typeface="Arial" panose="020B0604020202020204" pitchFamily="34" charset="0"/>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00"/>
            <a:ext cx="3124012" cy="1600200"/>
          </a:xfrm>
        </p:spPr>
        <p:txBody>
          <a:bodyPr anchor="b"/>
          <a:lstStyle>
            <a:lvl1pPr>
              <a:defRPr sz="2400"/>
            </a:lvl1pPr>
          </a:lstStyle>
          <a:p>
            <a:pPr fontAlgn="base"/>
            <a:r>
              <a:rPr lang="zh-CN" altLang="en-US" strike="noStrike" noProof="1" smtClean="0"/>
              <a:t>单击此处编辑母版标题样式</a:t>
            </a:r>
            <a:endParaRPr lang="zh-CN" altLang="en-US" strike="noStrike" noProof="1"/>
          </a:p>
        </p:txBody>
      </p:sp>
      <p:sp>
        <p:nvSpPr>
          <p:cNvPr id="3" name="图片占位符 2"/>
          <p:cNvSpPr>
            <a:spLocks noGrp="1"/>
          </p:cNvSpPr>
          <p:nvPr>
            <p:ph type="pic" idx="1"/>
          </p:nvPr>
        </p:nvSpPr>
        <p:spPr>
          <a:xfrm>
            <a:off x="3887391" y="457201"/>
            <a:ext cx="4629150" cy="540385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fontAlgn="base"/>
            <a:endParaRPr lang="zh-CN" altLang="en-US" strike="noStrike" noProof="1"/>
          </a:p>
        </p:txBody>
      </p:sp>
      <p:sp>
        <p:nvSpPr>
          <p:cNvPr id="4" name="文本占位符 3"/>
          <p:cNvSpPr>
            <a:spLocks noGrp="1"/>
          </p:cNvSpPr>
          <p:nvPr>
            <p:ph type="body" sz="half" idx="2"/>
          </p:nvPr>
        </p:nvSpPr>
        <p:spPr>
          <a:xfrm>
            <a:off x="629841" y="2057400"/>
            <a:ext cx="3124012" cy="3811588"/>
          </a:xfrm>
        </p:spPr>
        <p:txBody>
          <a:bodyPr/>
          <a:lstStyle>
            <a:lvl1pPr marL="0" indent="0">
              <a:buNone/>
              <a:defRPr sz="1500"/>
            </a:lvl1pPr>
            <a:lvl2pPr marL="342900" indent="0">
              <a:buNone/>
              <a:defRPr sz="1350"/>
            </a:lvl2pPr>
            <a:lvl3pPr marL="685800" indent="0">
              <a:buNone/>
              <a:defRPr sz="1200"/>
            </a:lvl3pPr>
            <a:lvl4pPr marL="1028700" indent="0">
              <a:buNone/>
              <a:defRPr sz="1050"/>
            </a:lvl4pPr>
            <a:lvl5pPr marL="1371600" indent="0">
              <a:buNone/>
              <a:defRPr sz="1050"/>
            </a:lvl5pPr>
            <a:lvl6pPr marL="1714500" indent="0">
              <a:buNone/>
              <a:defRPr sz="1050"/>
            </a:lvl6pPr>
            <a:lvl7pPr marL="2057400" indent="0">
              <a:buNone/>
              <a:defRPr sz="1050"/>
            </a:lvl7pPr>
            <a:lvl8pPr marL="2400300" indent="0">
              <a:buNone/>
              <a:defRPr sz="1050"/>
            </a:lvl8pPr>
            <a:lvl9pPr marL="2743200" indent="0">
              <a:buNone/>
              <a:defRPr sz="1050"/>
            </a:lvl9pPr>
          </a:lstStyle>
          <a:p>
            <a:pPr lvl="0" fontAlgn="base"/>
            <a:r>
              <a:rPr lang="zh-CN" altLang="en-US" strike="noStrike" noProof="1" smtClean="0"/>
              <a:t>单击此处编辑母版文本样式</a:t>
            </a:r>
          </a:p>
        </p:txBody>
      </p:sp>
      <p:sp>
        <p:nvSpPr>
          <p:cNvPr id="5" name="日期占位符 4"/>
          <p:cNvSpPr>
            <a:spLocks noGrp="1"/>
          </p:cNvSpPr>
          <p:nvPr>
            <p:ph type="dt" sz="half" idx="10"/>
          </p:nvPr>
        </p:nvSpPr>
        <p:spPr/>
        <p:txBody>
          <a:bodyPr/>
          <a:lstStyle/>
          <a:p>
            <a:pPr lvl="0" fontAlgn="base"/>
            <a:endParaRPr lang="zh-CN" altLang="en-US" strike="noStrike" noProof="1">
              <a:effectLst>
                <a:outerShdw blurRad="38100" dist="38100" dir="2700000">
                  <a:srgbClr val="C0C0C0"/>
                </a:outerShdw>
              </a:effectLst>
              <a:latin typeface="Arial" panose="020B0604020202020204" pitchFamily="34" charset="0"/>
            </a:endParaRPr>
          </a:p>
        </p:txBody>
      </p:sp>
      <p:sp>
        <p:nvSpPr>
          <p:cNvPr id="6" name="页脚占位符 5"/>
          <p:cNvSpPr>
            <a:spLocks noGrp="1"/>
          </p:cNvSpPr>
          <p:nvPr>
            <p:ph type="ftr" sz="quarter" idx="11"/>
          </p:nvPr>
        </p:nvSpPr>
        <p:spPr/>
        <p:txBody>
          <a:bodyPr/>
          <a:lstStyle/>
          <a:p>
            <a:pPr lvl="0" fontAlgn="base"/>
            <a:endParaRPr lang="zh-CN" altLang="en-US" strike="noStrike" noProof="1">
              <a:effectLst>
                <a:outerShdw blurRad="38100" dist="38100" dir="2700000">
                  <a:srgbClr val="C0C0C0"/>
                </a:outerShdw>
              </a:effectLst>
              <a:latin typeface="Arial" panose="020B0604020202020204" pitchFamily="34" charset="0"/>
            </a:endParaRPr>
          </a:p>
        </p:txBody>
      </p:sp>
      <p:sp>
        <p:nvSpPr>
          <p:cNvPr id="7" name="灯片编号占位符 6"/>
          <p:cNvSpPr>
            <a:spLocks noGrp="1"/>
          </p:cNvSpPr>
          <p:nvPr>
            <p:ph type="sldNum" sz="quarter" idx="12"/>
          </p:nvPr>
        </p:nvSpPr>
        <p:spPr/>
        <p:txBody>
          <a:bodyPr/>
          <a:lstStyle/>
          <a:p>
            <a:pPr lvl="0" fontAlgn="base"/>
            <a:fld id="{9A0DB2DC-4C9A-4742-B13C-FB6460FD3503}" type="slidenum">
              <a:rPr lang="zh-CN" altLang="en-US" strike="noStrike" noProof="1" dirty="0">
                <a:effectLst>
                  <a:outerShdw blurRad="38100" dist="38100" dir="2700000">
                    <a:srgbClr val="C0C0C0"/>
                  </a:outerShdw>
                </a:effectLst>
                <a:latin typeface="Arial" panose="020B0604020202020204" pitchFamily="34" charset="0"/>
                <a:ea typeface="宋体" panose="02010600030101010101" pitchFamily="2" charset="-122"/>
                <a:cs typeface="+mn-cs"/>
              </a:rPr>
              <a:t>‹#›</a:t>
            </a:fld>
            <a:endParaRPr lang="zh-CN" altLang="en-US" strike="noStrike" noProof="1">
              <a:effectLst>
                <a:outerShdw blurRad="38100" dist="38100" dir="2700000">
                  <a:srgbClr val="C0C0C0"/>
                </a:outerShdw>
              </a:effectLst>
              <a:latin typeface="Arial" panose="020B0604020202020204" pitchFamily="34" charset="0"/>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001847"/>
            </a:gs>
            <a:gs pos="100000">
              <a:schemeClr val="bg1"/>
            </a:gs>
          </a:gsLst>
          <a:lin ang="5400000" scaled="1"/>
          <a:tileRect/>
        </a:gradFill>
        <a:effectLst/>
      </p:bgPr>
    </p:bg>
    <p:spTree>
      <p:nvGrpSpPr>
        <p:cNvPr id="1" name=""/>
        <p:cNvGrpSpPr/>
        <p:nvPr/>
      </p:nvGrpSpPr>
      <p:grpSpPr>
        <a:xfrm>
          <a:off x="0" y="0"/>
          <a:ext cx="0" cy="0"/>
          <a:chOff x="0" y="0"/>
          <a:chExt cx="0" cy="0"/>
        </a:xfrm>
      </p:grpSpPr>
      <p:grpSp>
        <p:nvGrpSpPr>
          <p:cNvPr id="1026" name="组合 22529"/>
          <p:cNvGrpSpPr/>
          <p:nvPr/>
        </p:nvGrpSpPr>
        <p:grpSpPr>
          <a:xfrm>
            <a:off x="0" y="0"/>
            <a:ext cx="9144000" cy="6858000"/>
            <a:chOff x="0" y="0"/>
            <a:chExt cx="5760" cy="4320"/>
          </a:xfrm>
        </p:grpSpPr>
        <p:sp>
          <p:nvSpPr>
            <p:cNvPr id="1027" name="任意多边形 22530"/>
            <p:cNvSpPr/>
            <p:nvPr/>
          </p:nvSpPr>
          <p:spPr>
            <a:xfrm>
              <a:off x="0" y="3072"/>
              <a:ext cx="5760" cy="1248"/>
            </a:xfrm>
            <a:custGeom>
              <a:avLst/>
              <a:gdLst/>
              <a:ahLst/>
              <a:cxnLst/>
              <a:rect l="0" t="0" r="0" b="0"/>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s>
                <a:gs pos="100000">
                  <a:schemeClr val="accent2"/>
                </a:gs>
              </a:gsLst>
              <a:lin ang="5400000" scaled="1"/>
              <a:tileRect/>
            </a:gradFill>
            <a:ln w="9525">
              <a:noFill/>
            </a:ln>
          </p:spPr>
          <p:txBody>
            <a:bodyPr/>
            <a:lstStyle/>
            <a:p>
              <a:endParaRPr lang="zh-CN" altLang="en-US"/>
            </a:p>
          </p:txBody>
        </p:sp>
        <p:sp>
          <p:nvSpPr>
            <p:cNvPr id="1028" name="任意多边形 22531"/>
            <p:cNvSpPr/>
            <p:nvPr/>
          </p:nvSpPr>
          <p:spPr>
            <a:xfrm>
              <a:off x="0" y="0"/>
              <a:ext cx="5760" cy="3072"/>
            </a:xfrm>
            <a:custGeom>
              <a:avLst/>
              <a:gdLst/>
              <a:ahLst/>
              <a:cxnLst/>
              <a:rect l="0" t="0" r="0" b="0"/>
              <a:pathLst>
                <a:path w="6027" h="2296">
                  <a:moveTo>
                    <a:pt x="6027" y="2296"/>
                  </a:moveTo>
                  <a:lnTo>
                    <a:pt x="0" y="2296"/>
                  </a:lnTo>
                  <a:lnTo>
                    <a:pt x="0" y="0"/>
                  </a:lnTo>
                  <a:lnTo>
                    <a:pt x="6027" y="0"/>
                  </a:lnTo>
                  <a:lnTo>
                    <a:pt x="6027" y="2296"/>
                  </a:lnTo>
                  <a:lnTo>
                    <a:pt x="6027" y="2296"/>
                  </a:lnTo>
                  <a:close/>
                </a:path>
              </a:pathLst>
            </a:custGeom>
            <a:gradFill rotWithShape="0">
              <a:gsLst>
                <a:gs pos="0">
                  <a:srgbClr val="001847"/>
                </a:gs>
                <a:gs pos="100000">
                  <a:schemeClr val="bg1"/>
                </a:gs>
              </a:gsLst>
              <a:lin ang="5400000" scaled="1"/>
              <a:tileRect/>
            </a:gradFill>
            <a:ln w="9525">
              <a:noFill/>
            </a:ln>
          </p:spPr>
          <p:txBody>
            <a:bodyPr/>
            <a:lstStyle/>
            <a:p>
              <a:endParaRPr lang="zh-CN" altLang="en-US"/>
            </a:p>
          </p:txBody>
        </p:sp>
      </p:grpSp>
      <p:sp>
        <p:nvSpPr>
          <p:cNvPr id="1029" name="任意多边形 22532"/>
          <p:cNvSpPr/>
          <p:nvPr/>
        </p:nvSpPr>
        <p:spPr>
          <a:xfrm>
            <a:off x="6248400" y="6262688"/>
            <a:ext cx="2895600" cy="609600"/>
          </a:xfrm>
          <a:custGeom>
            <a:avLst/>
            <a:gdLst/>
            <a:ahLst/>
            <a:cxnLst/>
            <a:rect l="0" t="0" r="0" b="0"/>
            <a:pathLst>
              <a:path w="5748" h="246">
                <a:moveTo>
                  <a:pt x="5748" y="246"/>
                </a:moveTo>
                <a:lnTo>
                  <a:pt x="0" y="246"/>
                </a:lnTo>
                <a:lnTo>
                  <a:pt x="0" y="0"/>
                </a:lnTo>
                <a:lnTo>
                  <a:pt x="5748" y="0"/>
                </a:lnTo>
                <a:lnTo>
                  <a:pt x="5748" y="246"/>
                </a:lnTo>
                <a:lnTo>
                  <a:pt x="5748" y="246"/>
                </a:lnTo>
                <a:close/>
              </a:path>
            </a:pathLst>
          </a:custGeom>
          <a:gradFill rotWithShape="0">
            <a:gsLst>
              <a:gs pos="0">
                <a:schemeClr val="bg1"/>
              </a:gs>
              <a:gs pos="100000">
                <a:schemeClr val="hlink"/>
              </a:gs>
            </a:gsLst>
            <a:lin ang="18900000" scaled="1"/>
            <a:tileRect/>
          </a:gradFill>
          <a:ln w="9525">
            <a:noFill/>
          </a:ln>
        </p:spPr>
        <p:txBody>
          <a:bodyPr/>
          <a:lstStyle/>
          <a:p>
            <a:endParaRPr lang="zh-CN" altLang="en-US"/>
          </a:p>
        </p:txBody>
      </p:sp>
      <p:grpSp>
        <p:nvGrpSpPr>
          <p:cNvPr id="1030" name="组合 22533"/>
          <p:cNvGrpSpPr/>
          <p:nvPr/>
        </p:nvGrpSpPr>
        <p:grpSpPr>
          <a:xfrm>
            <a:off x="0" y="6019800"/>
            <a:ext cx="7848600" cy="857250"/>
            <a:chOff x="0" y="3792"/>
            <a:chExt cx="4944" cy="540"/>
          </a:xfrm>
        </p:grpSpPr>
        <p:sp>
          <p:nvSpPr>
            <p:cNvPr id="1031" name="任意多边形 22534"/>
            <p:cNvSpPr/>
            <p:nvPr userDrawn="1"/>
          </p:nvSpPr>
          <p:spPr>
            <a:xfrm>
              <a:off x="1488" y="3792"/>
              <a:ext cx="3240" cy="536"/>
            </a:xfrm>
            <a:custGeom>
              <a:avLst/>
              <a:gdLst/>
              <a:ahLst/>
              <a:cxnLst/>
              <a:rect l="0" t="0" r="0" b="0"/>
              <a:pathLst>
                <a:path w="3240" h="536">
                  <a:moveTo>
                    <a:pt x="3132" y="469"/>
                  </a:moveTo>
                  <a:lnTo>
                    <a:pt x="2995" y="395"/>
                  </a:lnTo>
                  <a:lnTo>
                    <a:pt x="2911" y="375"/>
                  </a:lnTo>
                  <a:lnTo>
                    <a:pt x="2678" y="228"/>
                  </a:lnTo>
                  <a:lnTo>
                    <a:pt x="2553" y="74"/>
                  </a:lnTo>
                  <a:lnTo>
                    <a:pt x="2457" y="7"/>
                  </a:lnTo>
                  <a:lnTo>
                    <a:pt x="2403" y="47"/>
                  </a:lnTo>
                  <a:lnTo>
                    <a:pt x="2289" y="74"/>
                  </a:lnTo>
                  <a:lnTo>
                    <a:pt x="2134" y="74"/>
                  </a:lnTo>
                  <a:lnTo>
                    <a:pt x="2044" y="128"/>
                  </a:lnTo>
                  <a:lnTo>
                    <a:pt x="1775" y="222"/>
                  </a:lnTo>
                  <a:lnTo>
                    <a:pt x="1602" y="181"/>
                  </a:lnTo>
                  <a:lnTo>
                    <a:pt x="1560" y="101"/>
                  </a:lnTo>
                  <a:lnTo>
                    <a:pt x="1542" y="87"/>
                  </a:lnTo>
                  <a:lnTo>
                    <a:pt x="1446" y="60"/>
                  </a:lnTo>
                  <a:lnTo>
                    <a:pt x="1375" y="74"/>
                  </a:lnTo>
                  <a:lnTo>
                    <a:pt x="1309" y="87"/>
                  </a:lnTo>
                  <a:lnTo>
                    <a:pt x="1243" y="13"/>
                  </a:lnTo>
                  <a:lnTo>
                    <a:pt x="1225" y="0"/>
                  </a:lnTo>
                  <a:lnTo>
                    <a:pt x="1189" y="0"/>
                  </a:lnTo>
                  <a:lnTo>
                    <a:pt x="1106" y="34"/>
                  </a:lnTo>
                  <a:lnTo>
                    <a:pt x="1106" y="34"/>
                  </a:lnTo>
                  <a:lnTo>
                    <a:pt x="1094" y="40"/>
                  </a:lnTo>
                  <a:lnTo>
                    <a:pt x="1070" y="54"/>
                  </a:lnTo>
                  <a:lnTo>
                    <a:pt x="1034" y="74"/>
                  </a:lnTo>
                  <a:lnTo>
                    <a:pt x="1004" y="74"/>
                  </a:lnTo>
                  <a:lnTo>
                    <a:pt x="986" y="74"/>
                  </a:lnTo>
                  <a:lnTo>
                    <a:pt x="956" y="81"/>
                  </a:lnTo>
                  <a:lnTo>
                    <a:pt x="920" y="94"/>
                  </a:lnTo>
                  <a:lnTo>
                    <a:pt x="884" y="107"/>
                  </a:lnTo>
                  <a:lnTo>
                    <a:pt x="843" y="128"/>
                  </a:lnTo>
                  <a:lnTo>
                    <a:pt x="813" y="141"/>
                  </a:lnTo>
                  <a:lnTo>
                    <a:pt x="789" y="148"/>
                  </a:lnTo>
                  <a:lnTo>
                    <a:pt x="783" y="154"/>
                  </a:lnTo>
                  <a:lnTo>
                    <a:pt x="556" y="228"/>
                  </a:lnTo>
                  <a:lnTo>
                    <a:pt x="394" y="294"/>
                  </a:lnTo>
                  <a:lnTo>
                    <a:pt x="107" y="462"/>
                  </a:lnTo>
                  <a:lnTo>
                    <a:pt x="0" y="536"/>
                  </a:lnTo>
                  <a:lnTo>
                    <a:pt x="3240" y="536"/>
                  </a:lnTo>
                  <a:lnTo>
                    <a:pt x="3132" y="469"/>
                  </a:lnTo>
                  <a:lnTo>
                    <a:pt x="3132" y="469"/>
                  </a:lnTo>
                  <a:close/>
                </a:path>
              </a:pathLst>
            </a:custGeom>
            <a:gradFill rotWithShape="0">
              <a:gsLst>
                <a:gs pos="0">
                  <a:srgbClr val="847864"/>
                </a:gs>
                <a:gs pos="100000">
                  <a:schemeClr val="bg2"/>
                </a:gs>
              </a:gsLst>
              <a:lin ang="5400000" scaled="1"/>
              <a:tileRect/>
            </a:gradFill>
            <a:ln w="9525">
              <a:noFill/>
            </a:ln>
          </p:spPr>
          <p:txBody>
            <a:bodyPr/>
            <a:lstStyle/>
            <a:p>
              <a:endParaRPr lang="zh-CN" altLang="en-US"/>
            </a:p>
          </p:txBody>
        </p:sp>
        <p:grpSp>
          <p:nvGrpSpPr>
            <p:cNvPr id="1032" name="组合 22535"/>
            <p:cNvGrpSpPr/>
            <p:nvPr userDrawn="1"/>
          </p:nvGrpSpPr>
          <p:grpSpPr>
            <a:xfrm>
              <a:off x="2486" y="3792"/>
              <a:ext cx="2458" cy="540"/>
              <a:chOff x="2486" y="3792"/>
              <a:chExt cx="2458" cy="540"/>
            </a:xfrm>
          </p:grpSpPr>
          <p:sp>
            <p:nvSpPr>
              <p:cNvPr id="1033" name="任意多边形 22536"/>
              <p:cNvSpPr/>
              <p:nvPr userDrawn="1"/>
            </p:nvSpPr>
            <p:spPr>
              <a:xfrm>
                <a:off x="3948" y="3799"/>
                <a:ext cx="996" cy="533"/>
              </a:xfrm>
              <a:custGeom>
                <a:avLst/>
                <a:gdLst/>
                <a:ahLst/>
                <a:cxnLst/>
                <a:rect l="0" t="0" r="0" b="0"/>
                <a:pathLst>
                  <a:path w="996" h="533">
                    <a:moveTo>
                      <a:pt x="636" y="373"/>
                    </a:moveTo>
                    <a:lnTo>
                      <a:pt x="495" y="370"/>
                    </a:lnTo>
                    <a:lnTo>
                      <a:pt x="280" y="249"/>
                    </a:lnTo>
                    <a:lnTo>
                      <a:pt x="127" y="66"/>
                    </a:lnTo>
                    <a:lnTo>
                      <a:pt x="0" y="0"/>
                    </a:lnTo>
                    <a:lnTo>
                      <a:pt x="22" y="26"/>
                    </a:lnTo>
                    <a:lnTo>
                      <a:pt x="0" y="65"/>
                    </a:lnTo>
                    <a:lnTo>
                      <a:pt x="30" y="119"/>
                    </a:lnTo>
                    <a:lnTo>
                      <a:pt x="75" y="243"/>
                    </a:lnTo>
                    <a:lnTo>
                      <a:pt x="45" y="422"/>
                    </a:lnTo>
                    <a:lnTo>
                      <a:pt x="200" y="329"/>
                    </a:lnTo>
                    <a:lnTo>
                      <a:pt x="612" y="533"/>
                    </a:lnTo>
                    <a:lnTo>
                      <a:pt x="996" y="529"/>
                    </a:lnTo>
                    <a:lnTo>
                      <a:pt x="828" y="473"/>
                    </a:lnTo>
                    <a:lnTo>
                      <a:pt x="636" y="373"/>
                    </a:lnTo>
                    <a:close/>
                  </a:path>
                </a:pathLst>
              </a:custGeom>
              <a:solidFill>
                <a:schemeClr val="bg2"/>
              </a:solidFill>
              <a:ln w="9525">
                <a:noFill/>
              </a:ln>
            </p:spPr>
            <p:txBody>
              <a:bodyPr/>
              <a:lstStyle/>
              <a:p>
                <a:endParaRPr lang="zh-CN" altLang="en-US"/>
              </a:p>
            </p:txBody>
          </p:sp>
          <p:sp>
            <p:nvSpPr>
              <p:cNvPr id="1034" name="任意多边形 22537"/>
              <p:cNvSpPr/>
              <p:nvPr userDrawn="1"/>
            </p:nvSpPr>
            <p:spPr>
              <a:xfrm>
                <a:off x="2677" y="3792"/>
                <a:ext cx="186" cy="395"/>
              </a:xfrm>
              <a:custGeom>
                <a:avLst/>
                <a:gdLst/>
                <a:ahLst/>
                <a:cxnLst/>
                <a:rect l="0" t="0" r="0" b="0"/>
                <a:pathLst>
                  <a:path w="186" h="353">
                    <a:moveTo>
                      <a:pt x="36" y="0"/>
                    </a:moveTo>
                    <a:lnTo>
                      <a:pt x="54" y="18"/>
                    </a:lnTo>
                    <a:lnTo>
                      <a:pt x="24" y="30"/>
                    </a:lnTo>
                    <a:lnTo>
                      <a:pt x="18" y="66"/>
                    </a:lnTo>
                    <a:lnTo>
                      <a:pt x="42" y="114"/>
                    </a:lnTo>
                    <a:lnTo>
                      <a:pt x="48" y="162"/>
                    </a:lnTo>
                    <a:lnTo>
                      <a:pt x="0" y="353"/>
                    </a:lnTo>
                    <a:lnTo>
                      <a:pt x="54" y="233"/>
                    </a:lnTo>
                    <a:lnTo>
                      <a:pt x="84" y="216"/>
                    </a:lnTo>
                    <a:lnTo>
                      <a:pt x="126" y="126"/>
                    </a:lnTo>
                    <a:lnTo>
                      <a:pt x="144" y="120"/>
                    </a:lnTo>
                    <a:lnTo>
                      <a:pt x="144" y="90"/>
                    </a:lnTo>
                    <a:lnTo>
                      <a:pt x="186" y="66"/>
                    </a:lnTo>
                    <a:lnTo>
                      <a:pt x="162" y="60"/>
                    </a:lnTo>
                    <a:lnTo>
                      <a:pt x="36" y="0"/>
                    </a:lnTo>
                    <a:lnTo>
                      <a:pt x="36" y="0"/>
                    </a:lnTo>
                    <a:close/>
                  </a:path>
                </a:pathLst>
              </a:custGeom>
              <a:solidFill>
                <a:schemeClr val="bg2"/>
              </a:solidFill>
              <a:ln w="9525">
                <a:noFill/>
              </a:ln>
            </p:spPr>
            <p:txBody>
              <a:bodyPr/>
              <a:lstStyle/>
              <a:p>
                <a:endParaRPr lang="zh-CN" altLang="en-US"/>
              </a:p>
            </p:txBody>
          </p:sp>
          <p:sp>
            <p:nvSpPr>
              <p:cNvPr id="1035" name="任意多边形 22538"/>
              <p:cNvSpPr/>
              <p:nvPr userDrawn="1"/>
            </p:nvSpPr>
            <p:spPr>
              <a:xfrm>
                <a:off x="3030" y="3893"/>
                <a:ext cx="378" cy="271"/>
              </a:xfrm>
              <a:custGeom>
                <a:avLst/>
                <a:gdLst/>
                <a:ahLst/>
                <a:cxnLst/>
                <a:rect l="0" t="0" r="0" b="0"/>
                <a:pathLst>
                  <a:path w="378" h="271">
                    <a:moveTo>
                      <a:pt x="18" y="0"/>
                    </a:moveTo>
                    <a:lnTo>
                      <a:pt x="12" y="13"/>
                    </a:lnTo>
                    <a:lnTo>
                      <a:pt x="0" y="40"/>
                    </a:lnTo>
                    <a:lnTo>
                      <a:pt x="60" y="121"/>
                    </a:lnTo>
                    <a:lnTo>
                      <a:pt x="310" y="271"/>
                    </a:lnTo>
                    <a:lnTo>
                      <a:pt x="290" y="139"/>
                    </a:lnTo>
                    <a:lnTo>
                      <a:pt x="378" y="76"/>
                    </a:lnTo>
                    <a:lnTo>
                      <a:pt x="251" y="94"/>
                    </a:lnTo>
                    <a:lnTo>
                      <a:pt x="90" y="54"/>
                    </a:lnTo>
                    <a:lnTo>
                      <a:pt x="18" y="0"/>
                    </a:lnTo>
                    <a:lnTo>
                      <a:pt x="18" y="0"/>
                    </a:lnTo>
                    <a:close/>
                  </a:path>
                </a:pathLst>
              </a:custGeom>
              <a:solidFill>
                <a:schemeClr val="bg2"/>
              </a:solidFill>
              <a:ln w="9525">
                <a:noFill/>
              </a:ln>
            </p:spPr>
            <p:txBody>
              <a:bodyPr/>
              <a:lstStyle/>
              <a:p>
                <a:endParaRPr lang="zh-CN" altLang="en-US"/>
              </a:p>
            </p:txBody>
          </p:sp>
          <p:sp>
            <p:nvSpPr>
              <p:cNvPr id="1036" name="任意多边形 22539"/>
              <p:cNvSpPr/>
              <p:nvPr userDrawn="1"/>
            </p:nvSpPr>
            <p:spPr>
              <a:xfrm>
                <a:off x="3628" y="3866"/>
                <a:ext cx="155" cy="74"/>
              </a:xfrm>
              <a:custGeom>
                <a:avLst/>
                <a:gdLst/>
                <a:ahLst/>
                <a:cxnLst/>
                <a:rect l="0" t="0" r="0" b="0"/>
                <a:pathLst>
                  <a:path w="155" h="66">
                    <a:moveTo>
                      <a:pt x="114" y="0"/>
                    </a:moveTo>
                    <a:lnTo>
                      <a:pt x="0" y="0"/>
                    </a:lnTo>
                    <a:lnTo>
                      <a:pt x="0" y="0"/>
                    </a:lnTo>
                    <a:lnTo>
                      <a:pt x="6" y="6"/>
                    </a:lnTo>
                    <a:lnTo>
                      <a:pt x="6" y="18"/>
                    </a:lnTo>
                    <a:lnTo>
                      <a:pt x="0" y="24"/>
                    </a:lnTo>
                    <a:lnTo>
                      <a:pt x="78" y="60"/>
                    </a:lnTo>
                    <a:lnTo>
                      <a:pt x="96" y="42"/>
                    </a:lnTo>
                    <a:lnTo>
                      <a:pt x="155" y="66"/>
                    </a:lnTo>
                    <a:lnTo>
                      <a:pt x="126" y="24"/>
                    </a:lnTo>
                    <a:lnTo>
                      <a:pt x="149" y="0"/>
                    </a:lnTo>
                    <a:lnTo>
                      <a:pt x="114" y="0"/>
                    </a:lnTo>
                    <a:lnTo>
                      <a:pt x="114" y="0"/>
                    </a:lnTo>
                    <a:close/>
                  </a:path>
                </a:pathLst>
              </a:custGeom>
              <a:solidFill>
                <a:schemeClr val="bg2"/>
              </a:solidFill>
              <a:ln w="9525">
                <a:noFill/>
              </a:ln>
            </p:spPr>
            <p:txBody>
              <a:bodyPr/>
              <a:lstStyle/>
              <a:p>
                <a:endParaRPr lang="zh-CN" altLang="en-US"/>
              </a:p>
            </p:txBody>
          </p:sp>
          <p:sp>
            <p:nvSpPr>
              <p:cNvPr id="1037" name="任意多边形 22540"/>
              <p:cNvSpPr/>
              <p:nvPr userDrawn="1"/>
            </p:nvSpPr>
            <p:spPr>
              <a:xfrm>
                <a:off x="2486" y="3859"/>
                <a:ext cx="42" cy="81"/>
              </a:xfrm>
              <a:custGeom>
                <a:avLst/>
                <a:gdLst/>
                <a:ahLst/>
                <a:cxnLst/>
                <a:rect l="0" t="0" r="0" b="0"/>
                <a:pathLst>
                  <a:path w="42" h="72">
                    <a:moveTo>
                      <a:pt x="6" y="36"/>
                    </a:moveTo>
                    <a:lnTo>
                      <a:pt x="0" y="18"/>
                    </a:lnTo>
                    <a:lnTo>
                      <a:pt x="12" y="6"/>
                    </a:lnTo>
                    <a:lnTo>
                      <a:pt x="0" y="6"/>
                    </a:lnTo>
                    <a:lnTo>
                      <a:pt x="12" y="6"/>
                    </a:lnTo>
                    <a:lnTo>
                      <a:pt x="24" y="6"/>
                    </a:lnTo>
                    <a:lnTo>
                      <a:pt x="36" y="6"/>
                    </a:lnTo>
                    <a:lnTo>
                      <a:pt x="42" y="0"/>
                    </a:lnTo>
                    <a:lnTo>
                      <a:pt x="30" y="18"/>
                    </a:lnTo>
                    <a:lnTo>
                      <a:pt x="42" y="48"/>
                    </a:lnTo>
                    <a:lnTo>
                      <a:pt x="12" y="72"/>
                    </a:lnTo>
                    <a:lnTo>
                      <a:pt x="6" y="36"/>
                    </a:lnTo>
                    <a:lnTo>
                      <a:pt x="6" y="36"/>
                    </a:lnTo>
                    <a:close/>
                  </a:path>
                </a:pathLst>
              </a:custGeom>
              <a:solidFill>
                <a:schemeClr val="bg2"/>
              </a:solidFill>
              <a:ln w="9525">
                <a:noFill/>
              </a:ln>
            </p:spPr>
            <p:txBody>
              <a:bodyPr/>
              <a:lstStyle/>
              <a:p>
                <a:endParaRPr lang="zh-CN" altLang="en-US"/>
              </a:p>
            </p:txBody>
          </p:sp>
        </p:grpSp>
        <p:sp>
          <p:nvSpPr>
            <p:cNvPr id="1038" name="任意多边形 22541"/>
            <p:cNvSpPr/>
            <p:nvPr userDrawn="1"/>
          </p:nvSpPr>
          <p:spPr>
            <a:xfrm>
              <a:off x="0" y="3792"/>
              <a:ext cx="3976" cy="535"/>
            </a:xfrm>
            <a:custGeom>
              <a:avLst/>
              <a:gdLst/>
              <a:ahLst/>
              <a:cxnLst/>
              <a:rect l="0" t="0" r="0" b="0"/>
              <a:pathLst>
                <a:path w="3976" h="527">
                  <a:moveTo>
                    <a:pt x="3976" y="527"/>
                  </a:moveTo>
                  <a:lnTo>
                    <a:pt x="3970" y="527"/>
                  </a:lnTo>
                  <a:lnTo>
                    <a:pt x="3844" y="509"/>
                  </a:lnTo>
                  <a:lnTo>
                    <a:pt x="2487" y="305"/>
                  </a:lnTo>
                  <a:lnTo>
                    <a:pt x="2039" y="36"/>
                  </a:lnTo>
                  <a:lnTo>
                    <a:pt x="1907" y="24"/>
                  </a:lnTo>
                  <a:lnTo>
                    <a:pt x="1883" y="54"/>
                  </a:lnTo>
                  <a:lnTo>
                    <a:pt x="1859" y="54"/>
                  </a:lnTo>
                  <a:lnTo>
                    <a:pt x="1830" y="30"/>
                  </a:lnTo>
                  <a:lnTo>
                    <a:pt x="1704" y="102"/>
                  </a:lnTo>
                  <a:lnTo>
                    <a:pt x="1608" y="126"/>
                  </a:lnTo>
                  <a:lnTo>
                    <a:pt x="1561" y="132"/>
                  </a:lnTo>
                  <a:lnTo>
                    <a:pt x="1495" y="102"/>
                  </a:lnTo>
                  <a:lnTo>
                    <a:pt x="1357" y="126"/>
                  </a:lnTo>
                  <a:lnTo>
                    <a:pt x="1285" y="24"/>
                  </a:lnTo>
                  <a:lnTo>
                    <a:pt x="1280" y="18"/>
                  </a:lnTo>
                  <a:lnTo>
                    <a:pt x="1262" y="12"/>
                  </a:lnTo>
                  <a:lnTo>
                    <a:pt x="1238" y="6"/>
                  </a:lnTo>
                  <a:lnTo>
                    <a:pt x="1220" y="0"/>
                  </a:lnTo>
                  <a:lnTo>
                    <a:pt x="1196" y="0"/>
                  </a:lnTo>
                  <a:lnTo>
                    <a:pt x="1166" y="0"/>
                  </a:lnTo>
                  <a:lnTo>
                    <a:pt x="1142" y="0"/>
                  </a:lnTo>
                  <a:lnTo>
                    <a:pt x="1136" y="0"/>
                  </a:lnTo>
                  <a:lnTo>
                    <a:pt x="1130" y="0"/>
                  </a:lnTo>
                  <a:lnTo>
                    <a:pt x="1124" y="6"/>
                  </a:lnTo>
                  <a:lnTo>
                    <a:pt x="1118" y="12"/>
                  </a:lnTo>
                  <a:lnTo>
                    <a:pt x="1100" y="18"/>
                  </a:lnTo>
                  <a:lnTo>
                    <a:pt x="1088" y="18"/>
                  </a:lnTo>
                  <a:lnTo>
                    <a:pt x="1070" y="24"/>
                  </a:lnTo>
                  <a:lnTo>
                    <a:pt x="1052" y="30"/>
                  </a:lnTo>
                  <a:lnTo>
                    <a:pt x="1034" y="36"/>
                  </a:lnTo>
                  <a:lnTo>
                    <a:pt x="1028" y="42"/>
                  </a:lnTo>
                  <a:lnTo>
                    <a:pt x="969" y="60"/>
                  </a:lnTo>
                  <a:lnTo>
                    <a:pt x="921" y="72"/>
                  </a:lnTo>
                  <a:lnTo>
                    <a:pt x="855" y="48"/>
                  </a:lnTo>
                  <a:lnTo>
                    <a:pt x="825" y="48"/>
                  </a:lnTo>
                  <a:lnTo>
                    <a:pt x="759" y="72"/>
                  </a:lnTo>
                  <a:lnTo>
                    <a:pt x="735" y="72"/>
                  </a:lnTo>
                  <a:lnTo>
                    <a:pt x="706" y="60"/>
                  </a:lnTo>
                  <a:lnTo>
                    <a:pt x="640" y="60"/>
                  </a:lnTo>
                  <a:lnTo>
                    <a:pt x="544" y="72"/>
                  </a:lnTo>
                  <a:lnTo>
                    <a:pt x="389" y="18"/>
                  </a:lnTo>
                  <a:lnTo>
                    <a:pt x="323" y="60"/>
                  </a:lnTo>
                  <a:lnTo>
                    <a:pt x="317" y="60"/>
                  </a:lnTo>
                  <a:lnTo>
                    <a:pt x="305" y="72"/>
                  </a:lnTo>
                  <a:lnTo>
                    <a:pt x="287" y="78"/>
                  </a:lnTo>
                  <a:lnTo>
                    <a:pt x="263" y="90"/>
                  </a:lnTo>
                  <a:lnTo>
                    <a:pt x="203" y="120"/>
                  </a:lnTo>
                  <a:lnTo>
                    <a:pt x="149" y="150"/>
                  </a:lnTo>
                  <a:lnTo>
                    <a:pt x="78" y="168"/>
                  </a:lnTo>
                  <a:lnTo>
                    <a:pt x="0" y="180"/>
                  </a:lnTo>
                  <a:lnTo>
                    <a:pt x="0" y="527"/>
                  </a:lnTo>
                  <a:lnTo>
                    <a:pt x="1010" y="527"/>
                  </a:lnTo>
                  <a:lnTo>
                    <a:pt x="3725" y="527"/>
                  </a:lnTo>
                  <a:lnTo>
                    <a:pt x="3976" y="527"/>
                  </a:lnTo>
                  <a:lnTo>
                    <a:pt x="3976" y="527"/>
                  </a:lnTo>
                  <a:close/>
                </a:path>
              </a:pathLst>
            </a:custGeom>
            <a:gradFill rotWithShape="0">
              <a:gsLst>
                <a:gs pos="0">
                  <a:srgbClr val="73654F"/>
                </a:gs>
                <a:gs pos="100000">
                  <a:schemeClr val="bg2"/>
                </a:gs>
              </a:gsLst>
              <a:lin ang="5400000" scaled="1"/>
              <a:tileRect/>
            </a:gradFill>
            <a:ln w="9525">
              <a:noFill/>
            </a:ln>
          </p:spPr>
          <p:txBody>
            <a:bodyPr/>
            <a:lstStyle/>
            <a:p>
              <a:endParaRPr lang="zh-CN" altLang="en-US"/>
            </a:p>
          </p:txBody>
        </p:sp>
      </p:grpSp>
      <p:grpSp>
        <p:nvGrpSpPr>
          <p:cNvPr id="1039" name="组合 22542"/>
          <p:cNvGrpSpPr/>
          <p:nvPr/>
        </p:nvGrpSpPr>
        <p:grpSpPr>
          <a:xfrm>
            <a:off x="627063" y="6021388"/>
            <a:ext cx="5684837" cy="849312"/>
            <a:chOff x="395" y="3793"/>
            <a:chExt cx="3581" cy="535"/>
          </a:xfrm>
        </p:grpSpPr>
        <p:sp>
          <p:nvSpPr>
            <p:cNvPr id="1040" name="任意多边形 22543"/>
            <p:cNvSpPr/>
            <p:nvPr/>
          </p:nvSpPr>
          <p:spPr>
            <a:xfrm>
              <a:off x="1196" y="3793"/>
              <a:ext cx="365" cy="291"/>
            </a:xfrm>
            <a:custGeom>
              <a:avLst/>
              <a:gdLst/>
              <a:ahLst/>
              <a:cxnLst/>
              <a:rect l="0" t="0" r="0" b="0"/>
              <a:pathLst>
                <a:path w="365" h="287">
                  <a:moveTo>
                    <a:pt x="24" y="24"/>
                  </a:moveTo>
                  <a:lnTo>
                    <a:pt x="0" y="60"/>
                  </a:lnTo>
                  <a:lnTo>
                    <a:pt x="66" y="108"/>
                  </a:lnTo>
                  <a:lnTo>
                    <a:pt x="143" y="180"/>
                  </a:lnTo>
                  <a:lnTo>
                    <a:pt x="191" y="168"/>
                  </a:lnTo>
                  <a:lnTo>
                    <a:pt x="341" y="287"/>
                  </a:lnTo>
                  <a:lnTo>
                    <a:pt x="305" y="174"/>
                  </a:lnTo>
                  <a:lnTo>
                    <a:pt x="365" y="132"/>
                  </a:lnTo>
                  <a:lnTo>
                    <a:pt x="359" y="126"/>
                  </a:lnTo>
                  <a:lnTo>
                    <a:pt x="335" y="114"/>
                  </a:lnTo>
                  <a:lnTo>
                    <a:pt x="299" y="90"/>
                  </a:lnTo>
                  <a:lnTo>
                    <a:pt x="257" y="72"/>
                  </a:lnTo>
                  <a:lnTo>
                    <a:pt x="215" y="54"/>
                  </a:lnTo>
                  <a:lnTo>
                    <a:pt x="173" y="36"/>
                  </a:lnTo>
                  <a:lnTo>
                    <a:pt x="143" y="24"/>
                  </a:lnTo>
                  <a:lnTo>
                    <a:pt x="131" y="18"/>
                  </a:lnTo>
                  <a:lnTo>
                    <a:pt x="107" y="18"/>
                  </a:lnTo>
                  <a:lnTo>
                    <a:pt x="95" y="18"/>
                  </a:lnTo>
                  <a:lnTo>
                    <a:pt x="72" y="12"/>
                  </a:lnTo>
                  <a:lnTo>
                    <a:pt x="66" y="12"/>
                  </a:lnTo>
                  <a:lnTo>
                    <a:pt x="54" y="6"/>
                  </a:lnTo>
                  <a:lnTo>
                    <a:pt x="42" y="0"/>
                  </a:lnTo>
                  <a:lnTo>
                    <a:pt x="30" y="0"/>
                  </a:lnTo>
                  <a:lnTo>
                    <a:pt x="24" y="24"/>
                  </a:lnTo>
                  <a:lnTo>
                    <a:pt x="24" y="24"/>
                  </a:lnTo>
                  <a:close/>
                </a:path>
              </a:pathLst>
            </a:custGeom>
            <a:solidFill>
              <a:schemeClr val="bg2"/>
            </a:solidFill>
            <a:ln w="9525">
              <a:noFill/>
            </a:ln>
          </p:spPr>
          <p:txBody>
            <a:bodyPr/>
            <a:lstStyle/>
            <a:p>
              <a:endParaRPr lang="zh-CN" altLang="en-US"/>
            </a:p>
          </p:txBody>
        </p:sp>
        <p:sp>
          <p:nvSpPr>
            <p:cNvPr id="1041" name="任意多边形 22544"/>
            <p:cNvSpPr/>
            <p:nvPr/>
          </p:nvSpPr>
          <p:spPr>
            <a:xfrm>
              <a:off x="1943" y="3829"/>
              <a:ext cx="2033" cy="499"/>
            </a:xfrm>
            <a:custGeom>
              <a:avLst/>
              <a:gdLst/>
              <a:ahLst/>
              <a:cxnLst/>
              <a:rect l="0" t="0" r="0" b="0"/>
              <a:pathLst>
                <a:path w="2033" h="499">
                  <a:moveTo>
                    <a:pt x="186" y="18"/>
                  </a:moveTo>
                  <a:lnTo>
                    <a:pt x="138" y="6"/>
                  </a:lnTo>
                  <a:lnTo>
                    <a:pt x="96" y="0"/>
                  </a:lnTo>
                  <a:lnTo>
                    <a:pt x="36" y="0"/>
                  </a:lnTo>
                  <a:lnTo>
                    <a:pt x="12" y="25"/>
                  </a:lnTo>
                  <a:lnTo>
                    <a:pt x="0" y="128"/>
                  </a:lnTo>
                  <a:lnTo>
                    <a:pt x="60" y="104"/>
                  </a:lnTo>
                  <a:lnTo>
                    <a:pt x="90" y="134"/>
                  </a:lnTo>
                  <a:lnTo>
                    <a:pt x="150" y="153"/>
                  </a:lnTo>
                  <a:lnTo>
                    <a:pt x="209" y="273"/>
                  </a:lnTo>
                  <a:lnTo>
                    <a:pt x="401" y="359"/>
                  </a:lnTo>
                  <a:lnTo>
                    <a:pt x="777" y="359"/>
                  </a:lnTo>
                  <a:lnTo>
                    <a:pt x="2033" y="499"/>
                  </a:lnTo>
                  <a:lnTo>
                    <a:pt x="2033" y="499"/>
                  </a:lnTo>
                  <a:lnTo>
                    <a:pt x="1991" y="493"/>
                  </a:lnTo>
                  <a:lnTo>
                    <a:pt x="676" y="243"/>
                  </a:lnTo>
                  <a:lnTo>
                    <a:pt x="514" y="159"/>
                  </a:lnTo>
                  <a:lnTo>
                    <a:pt x="425" y="110"/>
                  </a:lnTo>
                  <a:lnTo>
                    <a:pt x="365" y="92"/>
                  </a:lnTo>
                  <a:lnTo>
                    <a:pt x="281" y="61"/>
                  </a:lnTo>
                  <a:lnTo>
                    <a:pt x="186" y="18"/>
                  </a:lnTo>
                  <a:lnTo>
                    <a:pt x="186" y="18"/>
                  </a:lnTo>
                  <a:close/>
                </a:path>
              </a:pathLst>
            </a:custGeom>
            <a:solidFill>
              <a:schemeClr val="bg2"/>
            </a:solidFill>
            <a:ln w="9525">
              <a:noFill/>
            </a:ln>
          </p:spPr>
          <p:txBody>
            <a:bodyPr/>
            <a:lstStyle/>
            <a:p>
              <a:endParaRPr lang="zh-CN" altLang="en-US"/>
            </a:p>
          </p:txBody>
        </p:sp>
        <p:sp>
          <p:nvSpPr>
            <p:cNvPr id="1042" name="任意多边形 22545"/>
            <p:cNvSpPr/>
            <p:nvPr/>
          </p:nvSpPr>
          <p:spPr>
            <a:xfrm>
              <a:off x="1830" y="3823"/>
              <a:ext cx="71" cy="61"/>
            </a:xfrm>
            <a:custGeom>
              <a:avLst/>
              <a:gdLst/>
              <a:ahLst/>
              <a:cxnLst/>
              <a:rect l="0" t="0" r="0" b="0"/>
              <a:pathLst>
                <a:path w="71" h="60">
                  <a:moveTo>
                    <a:pt x="0" y="18"/>
                  </a:moveTo>
                  <a:lnTo>
                    <a:pt x="6" y="18"/>
                  </a:lnTo>
                  <a:lnTo>
                    <a:pt x="12" y="12"/>
                  </a:lnTo>
                  <a:lnTo>
                    <a:pt x="6" y="6"/>
                  </a:lnTo>
                  <a:lnTo>
                    <a:pt x="0" y="0"/>
                  </a:lnTo>
                  <a:lnTo>
                    <a:pt x="29" y="18"/>
                  </a:lnTo>
                  <a:lnTo>
                    <a:pt x="53" y="18"/>
                  </a:lnTo>
                  <a:lnTo>
                    <a:pt x="59" y="30"/>
                  </a:lnTo>
                  <a:lnTo>
                    <a:pt x="65" y="42"/>
                  </a:lnTo>
                  <a:lnTo>
                    <a:pt x="71" y="54"/>
                  </a:lnTo>
                  <a:lnTo>
                    <a:pt x="71" y="60"/>
                  </a:lnTo>
                  <a:lnTo>
                    <a:pt x="59" y="54"/>
                  </a:lnTo>
                  <a:lnTo>
                    <a:pt x="47" y="42"/>
                  </a:lnTo>
                  <a:lnTo>
                    <a:pt x="23" y="30"/>
                  </a:lnTo>
                  <a:lnTo>
                    <a:pt x="23" y="36"/>
                  </a:lnTo>
                  <a:lnTo>
                    <a:pt x="18" y="42"/>
                  </a:lnTo>
                  <a:lnTo>
                    <a:pt x="12" y="48"/>
                  </a:lnTo>
                  <a:lnTo>
                    <a:pt x="6" y="48"/>
                  </a:lnTo>
                  <a:lnTo>
                    <a:pt x="6" y="48"/>
                  </a:lnTo>
                  <a:lnTo>
                    <a:pt x="6" y="36"/>
                  </a:lnTo>
                  <a:lnTo>
                    <a:pt x="0" y="18"/>
                  </a:lnTo>
                  <a:lnTo>
                    <a:pt x="0" y="18"/>
                  </a:lnTo>
                  <a:close/>
                </a:path>
              </a:pathLst>
            </a:custGeom>
            <a:solidFill>
              <a:schemeClr val="bg2"/>
            </a:solidFill>
            <a:ln w="9525">
              <a:noFill/>
            </a:ln>
          </p:spPr>
          <p:txBody>
            <a:bodyPr/>
            <a:lstStyle/>
            <a:p>
              <a:endParaRPr lang="zh-CN" altLang="en-US"/>
            </a:p>
          </p:txBody>
        </p:sp>
        <p:sp>
          <p:nvSpPr>
            <p:cNvPr id="1043" name="任意多边形 22546"/>
            <p:cNvSpPr/>
            <p:nvPr/>
          </p:nvSpPr>
          <p:spPr>
            <a:xfrm>
              <a:off x="855" y="3842"/>
              <a:ext cx="161" cy="164"/>
            </a:xfrm>
            <a:custGeom>
              <a:avLst/>
              <a:gdLst/>
              <a:ahLst/>
              <a:cxnLst/>
              <a:rect l="0" t="0" r="0" b="0"/>
              <a:pathLst>
                <a:path w="161" h="162">
                  <a:moveTo>
                    <a:pt x="30" y="0"/>
                  </a:moveTo>
                  <a:lnTo>
                    <a:pt x="48" y="6"/>
                  </a:lnTo>
                  <a:lnTo>
                    <a:pt x="72" y="6"/>
                  </a:lnTo>
                  <a:lnTo>
                    <a:pt x="114" y="12"/>
                  </a:lnTo>
                  <a:lnTo>
                    <a:pt x="96" y="54"/>
                  </a:lnTo>
                  <a:lnTo>
                    <a:pt x="96" y="60"/>
                  </a:lnTo>
                  <a:lnTo>
                    <a:pt x="102" y="72"/>
                  </a:lnTo>
                  <a:lnTo>
                    <a:pt x="108" y="84"/>
                  </a:lnTo>
                  <a:lnTo>
                    <a:pt x="120" y="96"/>
                  </a:lnTo>
                  <a:lnTo>
                    <a:pt x="143" y="114"/>
                  </a:lnTo>
                  <a:lnTo>
                    <a:pt x="155" y="138"/>
                  </a:lnTo>
                  <a:lnTo>
                    <a:pt x="161" y="156"/>
                  </a:lnTo>
                  <a:lnTo>
                    <a:pt x="161" y="162"/>
                  </a:lnTo>
                  <a:lnTo>
                    <a:pt x="96" y="102"/>
                  </a:lnTo>
                  <a:lnTo>
                    <a:pt x="30" y="54"/>
                  </a:lnTo>
                  <a:lnTo>
                    <a:pt x="0" y="0"/>
                  </a:lnTo>
                  <a:lnTo>
                    <a:pt x="30" y="0"/>
                  </a:lnTo>
                  <a:lnTo>
                    <a:pt x="30" y="0"/>
                  </a:lnTo>
                  <a:close/>
                </a:path>
              </a:pathLst>
            </a:custGeom>
            <a:solidFill>
              <a:schemeClr val="bg2"/>
            </a:solidFill>
            <a:ln w="9525">
              <a:noFill/>
            </a:ln>
          </p:spPr>
          <p:txBody>
            <a:bodyPr/>
            <a:lstStyle/>
            <a:p>
              <a:endParaRPr lang="zh-CN" altLang="en-US"/>
            </a:p>
          </p:txBody>
        </p:sp>
        <p:sp>
          <p:nvSpPr>
            <p:cNvPr id="1044" name="任意多边形 22547"/>
            <p:cNvSpPr/>
            <p:nvPr/>
          </p:nvSpPr>
          <p:spPr>
            <a:xfrm>
              <a:off x="706" y="3854"/>
              <a:ext cx="59" cy="61"/>
            </a:xfrm>
            <a:custGeom>
              <a:avLst/>
              <a:gdLst/>
              <a:ahLst/>
              <a:cxnLst/>
              <a:rect l="0" t="0" r="0" b="0"/>
              <a:pathLst>
                <a:path w="59" h="60">
                  <a:moveTo>
                    <a:pt x="59" y="6"/>
                  </a:moveTo>
                  <a:lnTo>
                    <a:pt x="41" y="30"/>
                  </a:lnTo>
                  <a:lnTo>
                    <a:pt x="41" y="36"/>
                  </a:lnTo>
                  <a:lnTo>
                    <a:pt x="47" y="42"/>
                  </a:lnTo>
                  <a:lnTo>
                    <a:pt x="53" y="54"/>
                  </a:lnTo>
                  <a:lnTo>
                    <a:pt x="53" y="60"/>
                  </a:lnTo>
                  <a:lnTo>
                    <a:pt x="47" y="54"/>
                  </a:lnTo>
                  <a:lnTo>
                    <a:pt x="35" y="48"/>
                  </a:lnTo>
                  <a:lnTo>
                    <a:pt x="23" y="36"/>
                  </a:lnTo>
                  <a:lnTo>
                    <a:pt x="17" y="30"/>
                  </a:lnTo>
                  <a:lnTo>
                    <a:pt x="0" y="0"/>
                  </a:lnTo>
                  <a:lnTo>
                    <a:pt x="59" y="6"/>
                  </a:lnTo>
                  <a:lnTo>
                    <a:pt x="59" y="6"/>
                  </a:lnTo>
                  <a:close/>
                </a:path>
              </a:pathLst>
            </a:custGeom>
            <a:solidFill>
              <a:schemeClr val="bg2"/>
            </a:solidFill>
            <a:ln w="9525">
              <a:noFill/>
            </a:ln>
          </p:spPr>
          <p:txBody>
            <a:bodyPr/>
            <a:lstStyle/>
            <a:p>
              <a:endParaRPr lang="zh-CN" altLang="en-US"/>
            </a:p>
          </p:txBody>
        </p:sp>
        <p:sp>
          <p:nvSpPr>
            <p:cNvPr id="1045" name="任意多边形 22548"/>
            <p:cNvSpPr/>
            <p:nvPr/>
          </p:nvSpPr>
          <p:spPr>
            <a:xfrm>
              <a:off x="395" y="3811"/>
              <a:ext cx="245" cy="207"/>
            </a:xfrm>
            <a:custGeom>
              <a:avLst/>
              <a:gdLst/>
              <a:ahLst/>
              <a:cxnLst/>
              <a:rect l="0" t="0" r="0" b="0"/>
              <a:pathLst>
                <a:path w="245" h="204">
                  <a:moveTo>
                    <a:pt x="233" y="36"/>
                  </a:moveTo>
                  <a:lnTo>
                    <a:pt x="245" y="42"/>
                  </a:lnTo>
                  <a:lnTo>
                    <a:pt x="209" y="84"/>
                  </a:lnTo>
                  <a:lnTo>
                    <a:pt x="143" y="132"/>
                  </a:lnTo>
                  <a:lnTo>
                    <a:pt x="167" y="156"/>
                  </a:lnTo>
                  <a:lnTo>
                    <a:pt x="179" y="204"/>
                  </a:lnTo>
                  <a:lnTo>
                    <a:pt x="77" y="132"/>
                  </a:lnTo>
                  <a:lnTo>
                    <a:pt x="47" y="84"/>
                  </a:lnTo>
                  <a:lnTo>
                    <a:pt x="89" y="66"/>
                  </a:lnTo>
                  <a:lnTo>
                    <a:pt x="59" y="36"/>
                  </a:lnTo>
                  <a:lnTo>
                    <a:pt x="0" y="12"/>
                  </a:lnTo>
                  <a:lnTo>
                    <a:pt x="0" y="0"/>
                  </a:lnTo>
                  <a:lnTo>
                    <a:pt x="6" y="0"/>
                  </a:lnTo>
                  <a:lnTo>
                    <a:pt x="12" y="0"/>
                  </a:lnTo>
                  <a:lnTo>
                    <a:pt x="47" y="6"/>
                  </a:lnTo>
                  <a:lnTo>
                    <a:pt x="77" y="6"/>
                  </a:lnTo>
                  <a:lnTo>
                    <a:pt x="83" y="6"/>
                  </a:lnTo>
                  <a:lnTo>
                    <a:pt x="89" y="6"/>
                  </a:lnTo>
                  <a:lnTo>
                    <a:pt x="101" y="12"/>
                  </a:lnTo>
                  <a:lnTo>
                    <a:pt x="125" y="12"/>
                  </a:lnTo>
                  <a:lnTo>
                    <a:pt x="143" y="18"/>
                  </a:lnTo>
                  <a:lnTo>
                    <a:pt x="149" y="18"/>
                  </a:lnTo>
                  <a:lnTo>
                    <a:pt x="149" y="18"/>
                  </a:lnTo>
                  <a:lnTo>
                    <a:pt x="203" y="24"/>
                  </a:lnTo>
                  <a:lnTo>
                    <a:pt x="233" y="36"/>
                  </a:lnTo>
                  <a:lnTo>
                    <a:pt x="233" y="36"/>
                  </a:lnTo>
                  <a:close/>
                </a:path>
              </a:pathLst>
            </a:custGeom>
            <a:solidFill>
              <a:schemeClr val="bg2"/>
            </a:solidFill>
            <a:ln w="9525">
              <a:noFill/>
            </a:ln>
          </p:spPr>
          <p:txBody>
            <a:bodyPr/>
            <a:lstStyle/>
            <a:p>
              <a:endParaRPr lang="zh-CN" altLang="en-US"/>
            </a:p>
          </p:txBody>
        </p:sp>
      </p:grpSp>
      <p:sp>
        <p:nvSpPr>
          <p:cNvPr id="22550" name="标题 22549"/>
          <p:cNvSpPr>
            <a:spLocks noGrp="1"/>
          </p:cNvSpPr>
          <p:nvPr>
            <p:ph type="title"/>
          </p:nvPr>
        </p:nvSpPr>
        <p:spPr>
          <a:xfrm>
            <a:off x="457200" y="228600"/>
            <a:ext cx="8229600" cy="1143000"/>
          </a:xfrm>
          <a:prstGeom prst="rect">
            <a:avLst/>
          </a:prstGeom>
          <a:noFill/>
          <a:ln w="9525">
            <a:noFill/>
          </a:ln>
        </p:spPr>
        <p:txBody>
          <a:bodyPr anchor="ctr" anchorCtr="0"/>
          <a:lstStyle/>
          <a:p>
            <a:pPr lvl="0" fontAlgn="base"/>
            <a:r>
              <a:rPr lang="zh-CN" altLang="en-US" strike="noStrike" noProof="1"/>
              <a:t>单击此处编辑母版标题样式</a:t>
            </a:r>
          </a:p>
        </p:txBody>
      </p:sp>
      <p:sp>
        <p:nvSpPr>
          <p:cNvPr id="1047" name="文本占位符 22550"/>
          <p:cNvSpPr>
            <a:spLocks noGrp="1"/>
          </p:cNvSpPr>
          <p:nvPr>
            <p:ph type="body"/>
          </p:nvPr>
        </p:nvSpPr>
        <p:spPr>
          <a:xfrm>
            <a:off x="457200" y="1600200"/>
            <a:ext cx="8229600" cy="4495800"/>
          </a:xfrm>
          <a:prstGeom prst="rect">
            <a:avLst/>
          </a:prstGeom>
          <a:noFill/>
          <a:ln w="9525">
            <a:noFill/>
          </a:ln>
        </p:spPr>
        <p:txBody>
          <a:bodyPr anchor="t" anchorCtr="0"/>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22552" name="日期占位符 22551"/>
          <p:cNvSpPr>
            <a:spLocks noGrp="1"/>
          </p:cNvSpPr>
          <p:nvPr>
            <p:ph type="dt" sz="half" idx="2"/>
          </p:nvPr>
        </p:nvSpPr>
        <p:spPr>
          <a:xfrm>
            <a:off x="457200" y="6248400"/>
            <a:ext cx="2133600" cy="457200"/>
          </a:xfrm>
          <a:prstGeom prst="rect">
            <a:avLst/>
          </a:prstGeom>
          <a:noFill/>
          <a:ln w="9525">
            <a:noFill/>
          </a:ln>
        </p:spPr>
        <p:txBody>
          <a:bodyPr anchor="b" anchorCtr="0"/>
          <a:lstStyle>
            <a:lvl1pPr>
              <a:defRPr sz="1200"/>
            </a:lvl1pPr>
          </a:lstStyle>
          <a:p>
            <a:pPr lvl="0" fontAlgn="base"/>
            <a:endParaRPr lang="zh-CN" altLang="en-US" strike="noStrike" noProof="1">
              <a:effectLst>
                <a:outerShdw blurRad="38100" dist="38100" dir="2700000">
                  <a:srgbClr val="C0C0C0"/>
                </a:outerShdw>
              </a:effectLst>
              <a:latin typeface="Arial" panose="020B0604020202020204" pitchFamily="34" charset="0"/>
            </a:endParaRPr>
          </a:p>
        </p:txBody>
      </p:sp>
      <p:sp>
        <p:nvSpPr>
          <p:cNvPr id="22553" name="页脚占位符 22552"/>
          <p:cNvSpPr>
            <a:spLocks noGrp="1"/>
          </p:cNvSpPr>
          <p:nvPr>
            <p:ph type="ftr" sz="quarter" idx="3"/>
          </p:nvPr>
        </p:nvSpPr>
        <p:spPr>
          <a:xfrm>
            <a:off x="3124200" y="6248400"/>
            <a:ext cx="2895600" cy="457200"/>
          </a:xfrm>
          <a:prstGeom prst="rect">
            <a:avLst/>
          </a:prstGeom>
          <a:noFill/>
          <a:ln w="9525">
            <a:noFill/>
          </a:ln>
        </p:spPr>
        <p:txBody>
          <a:bodyPr anchor="b" anchorCtr="0"/>
          <a:lstStyle>
            <a:lvl1pPr algn="ctr">
              <a:defRPr sz="1200"/>
            </a:lvl1pPr>
          </a:lstStyle>
          <a:p>
            <a:pPr lvl="0" fontAlgn="base"/>
            <a:endParaRPr lang="zh-CN" altLang="en-US" strike="noStrike" noProof="1">
              <a:effectLst>
                <a:outerShdw blurRad="38100" dist="38100" dir="2700000">
                  <a:srgbClr val="C0C0C0"/>
                </a:outerShdw>
              </a:effectLst>
              <a:latin typeface="Arial" panose="020B0604020202020204" pitchFamily="34" charset="0"/>
            </a:endParaRPr>
          </a:p>
        </p:txBody>
      </p:sp>
      <p:sp>
        <p:nvSpPr>
          <p:cNvPr id="22554" name="灯片编号占位符 22553"/>
          <p:cNvSpPr>
            <a:spLocks noGrp="1"/>
          </p:cNvSpPr>
          <p:nvPr>
            <p:ph type="sldNum" sz="quarter" idx="4"/>
          </p:nvPr>
        </p:nvSpPr>
        <p:spPr>
          <a:xfrm>
            <a:off x="6553200" y="6248400"/>
            <a:ext cx="2133600" cy="457200"/>
          </a:xfrm>
          <a:prstGeom prst="rect">
            <a:avLst/>
          </a:prstGeom>
          <a:noFill/>
          <a:ln w="9525">
            <a:noFill/>
          </a:ln>
        </p:spPr>
        <p:txBody>
          <a:bodyPr anchor="b" anchorCtr="0"/>
          <a:lstStyle>
            <a:lvl1pPr algn="r">
              <a:defRPr sz="1200"/>
            </a:lvl1pPr>
          </a:lstStyle>
          <a:p>
            <a:pPr lvl="0" fontAlgn="base"/>
            <a:fld id="{9A0DB2DC-4C9A-4742-B13C-FB6460FD3503}" type="slidenum">
              <a:rPr lang="zh-CN" altLang="en-US" strike="noStrike" noProof="1" dirty="0">
                <a:effectLst>
                  <a:outerShdw blurRad="38100" dist="38100" dir="2700000">
                    <a:srgbClr val="C0C0C0"/>
                  </a:outerShdw>
                </a:effectLst>
                <a:latin typeface="Arial" panose="020B0604020202020204" pitchFamily="34" charset="0"/>
                <a:ea typeface="宋体" panose="02010600030101010101" pitchFamily="2" charset="-122"/>
                <a:cs typeface="+mn-cs"/>
              </a:rPr>
              <a:t>‹#›</a:t>
            </a:fld>
            <a:endParaRPr lang="zh-CN" altLang="en-US" strike="noStrike" noProof="1">
              <a:effectLst>
                <a:outerShdw blurRad="38100" dist="38100" dir="2700000">
                  <a:srgbClr val="C0C0C0"/>
                </a:outerShdw>
              </a:effectLst>
              <a:latin typeface="Arial" panose="020B0604020202020204" pitchFamily="34" charset="0"/>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marL="0" lvl="0" indent="0" algn="ctr" defTabSz="914400" rtl="0" eaLnBrk="1" fontAlgn="base" latinLnBrk="0" hangingPunct="1">
        <a:lnSpc>
          <a:spcPct val="100000"/>
        </a:lnSpc>
        <a:spcBef>
          <a:spcPct val="0"/>
        </a:spcBef>
        <a:spcAft>
          <a:spcPct val="0"/>
        </a:spcAft>
        <a:buNone/>
        <a:defRPr sz="4400" b="0" i="0" u="none" kern="1200" baseline="0">
          <a:solidFill>
            <a:schemeClr val="tx2"/>
          </a:solidFill>
          <a:effectLst>
            <a:outerShdw blurRad="38100" dist="38100" dir="2700000">
              <a:srgbClr val="C0C0C0"/>
            </a:outerShdw>
          </a:effectLst>
          <a:latin typeface="+mj-lt"/>
          <a:ea typeface="+mj-ea"/>
          <a:cs typeface="+mj-cs"/>
        </a:defRPr>
      </a:lvl1pPr>
    </p:titleStyle>
    <p:bodyStyle>
      <a:lvl1pPr marL="342900" lvl="0" indent="-342900" algn="l" defTabSz="914400" rtl="0" eaLnBrk="1" fontAlgn="base" latinLnBrk="0" hangingPunct="1">
        <a:lnSpc>
          <a:spcPct val="100000"/>
        </a:lnSpc>
        <a:spcBef>
          <a:spcPct val="20000"/>
        </a:spcBef>
        <a:spcAft>
          <a:spcPct val="0"/>
        </a:spcAft>
        <a:buClr>
          <a:schemeClr val="tx2"/>
        </a:buClr>
        <a:buChar char="•"/>
        <a:defRPr sz="3200" b="0" i="0" u="none" kern="1200" baseline="0">
          <a:solidFill>
            <a:schemeClr val="tx1"/>
          </a:solidFill>
          <a:latin typeface="+mn-lt"/>
          <a:ea typeface="+mn-ea"/>
          <a:cs typeface="+mn-cs"/>
        </a:defRPr>
      </a:lvl1pPr>
      <a:lvl2pPr marL="742950" lvl="1" indent="-285750" algn="l" defTabSz="914400" rtl="0" eaLnBrk="1" fontAlgn="base" latinLnBrk="0" hangingPunct="1">
        <a:lnSpc>
          <a:spcPct val="100000"/>
        </a:lnSpc>
        <a:spcBef>
          <a:spcPct val="20000"/>
        </a:spcBef>
        <a:spcAft>
          <a:spcPct val="0"/>
        </a:spcAft>
        <a:buChar char="–"/>
        <a:defRPr sz="2800" b="0" i="0" u="none" kern="1200" baseline="0">
          <a:solidFill>
            <a:schemeClr val="tx1"/>
          </a:solidFill>
          <a:latin typeface="+mn-lt"/>
          <a:ea typeface="+mn-ea"/>
          <a:cs typeface="+mn-cs"/>
        </a:defRPr>
      </a:lvl2pPr>
      <a:lvl3pPr marL="1143000" lvl="2" indent="-228600" algn="l" defTabSz="914400" rtl="0" eaLnBrk="1" fontAlgn="base" latinLnBrk="0" hangingPunct="1">
        <a:lnSpc>
          <a:spcPct val="100000"/>
        </a:lnSpc>
        <a:spcBef>
          <a:spcPct val="20000"/>
        </a:spcBef>
        <a:spcAft>
          <a:spcPct val="0"/>
        </a:spcAft>
        <a:buClr>
          <a:schemeClr val="tx2"/>
        </a:buClr>
        <a:buChar char="•"/>
        <a:defRPr sz="2400" b="0" i="0" u="none" kern="1200" baseline="0">
          <a:solidFill>
            <a:schemeClr val="tx1"/>
          </a:solidFill>
          <a:latin typeface="+mn-lt"/>
          <a:ea typeface="+mn-ea"/>
          <a:cs typeface="+mn-cs"/>
        </a:defRPr>
      </a:lvl3pPr>
      <a:lvl4pPr marL="1600200" lvl="3"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4pPr>
      <a:lvl5pPr marL="2057400" lvl="4" indent="-228600" algn="l" defTabSz="914400" rtl="0" eaLnBrk="1" fontAlgn="base" latinLnBrk="0" hangingPunct="1">
        <a:lnSpc>
          <a:spcPct val="100000"/>
        </a:lnSpc>
        <a:spcBef>
          <a:spcPct val="20000"/>
        </a:spcBef>
        <a:spcAft>
          <a:spcPct val="0"/>
        </a:spcAft>
        <a:buClr>
          <a:schemeClr val="tx2"/>
        </a:buClr>
        <a:buChar char="•"/>
        <a:defRPr sz="2000" b="0" i="0" u="none" kern="1200" baseline="0">
          <a:solidFill>
            <a:schemeClr val="tx1"/>
          </a:solidFill>
          <a:latin typeface="+mn-lt"/>
          <a:ea typeface="+mn-ea"/>
          <a:cs typeface="+mn-cs"/>
        </a:defRPr>
      </a:lvl5pPr>
      <a:lvl6pPr marL="2514600" lvl="5" indent="-228600" algn="l" defTabSz="914400" rtl="0" eaLnBrk="1" fontAlgn="base" latinLnBrk="0" hangingPunct="1">
        <a:lnSpc>
          <a:spcPct val="100000"/>
        </a:lnSpc>
        <a:spcBef>
          <a:spcPct val="20000"/>
        </a:spcBef>
        <a:spcAft>
          <a:spcPct val="0"/>
        </a:spcAft>
        <a:buClr>
          <a:schemeClr val="tx2"/>
        </a:buClr>
        <a:buChar char="•"/>
        <a:defRPr sz="2000" b="0" i="0" u="none" kern="1200" baseline="0">
          <a:solidFill>
            <a:schemeClr val="tx1"/>
          </a:solidFill>
          <a:latin typeface="+mn-lt"/>
          <a:ea typeface="+mn-ea"/>
          <a:cs typeface="+mn-cs"/>
        </a:defRPr>
      </a:lvl6pPr>
      <a:lvl7pPr marL="2971800" lvl="6" indent="-228600" algn="l" defTabSz="914400" rtl="0" eaLnBrk="1" fontAlgn="base" latinLnBrk="0" hangingPunct="1">
        <a:lnSpc>
          <a:spcPct val="100000"/>
        </a:lnSpc>
        <a:spcBef>
          <a:spcPct val="20000"/>
        </a:spcBef>
        <a:spcAft>
          <a:spcPct val="0"/>
        </a:spcAft>
        <a:buClr>
          <a:schemeClr val="tx2"/>
        </a:buClr>
        <a:buChar char="•"/>
        <a:defRPr sz="2000" b="0" i="0" u="none" kern="1200" baseline="0">
          <a:solidFill>
            <a:schemeClr val="tx1"/>
          </a:solidFill>
          <a:latin typeface="+mn-lt"/>
          <a:ea typeface="+mn-ea"/>
          <a:cs typeface="+mn-cs"/>
        </a:defRPr>
      </a:lvl7pPr>
      <a:lvl8pPr marL="3429000" lvl="7" indent="-228600" algn="l" defTabSz="914400" rtl="0" eaLnBrk="1" fontAlgn="base" latinLnBrk="0" hangingPunct="1">
        <a:lnSpc>
          <a:spcPct val="100000"/>
        </a:lnSpc>
        <a:spcBef>
          <a:spcPct val="20000"/>
        </a:spcBef>
        <a:spcAft>
          <a:spcPct val="0"/>
        </a:spcAft>
        <a:buClr>
          <a:schemeClr val="tx2"/>
        </a:buClr>
        <a:buChar char="•"/>
        <a:defRPr sz="2000" b="0" i="0" u="none" kern="1200" baseline="0">
          <a:solidFill>
            <a:schemeClr val="tx1"/>
          </a:solidFill>
          <a:latin typeface="+mn-lt"/>
          <a:ea typeface="+mn-ea"/>
          <a:cs typeface="+mn-cs"/>
        </a:defRPr>
      </a:lvl8pPr>
      <a:lvl9pPr marL="3886200" lvl="8" indent="-228600" algn="l" defTabSz="914400" rtl="0" eaLnBrk="1" fontAlgn="base" latinLnBrk="0" hangingPunct="1">
        <a:lnSpc>
          <a:spcPct val="100000"/>
        </a:lnSpc>
        <a:spcBef>
          <a:spcPct val="20000"/>
        </a:spcBef>
        <a:spcAft>
          <a:spcPct val="0"/>
        </a:spcAft>
        <a:buClr>
          <a:schemeClr val="tx2"/>
        </a:buClr>
        <a:buChar char="•"/>
        <a:defRPr sz="2000" b="0" i="0" u="none" kern="1200" baseline="0">
          <a:solidFill>
            <a:schemeClr val="tx1"/>
          </a:solidFill>
          <a:latin typeface="+mn-lt"/>
          <a:ea typeface="+mn-ea"/>
          <a:cs typeface="+mn-cs"/>
        </a:defRPr>
      </a:lvl9pPr>
    </p:bodyStyle>
    <p:otherStyle>
      <a:lvl1pPr marL="0" lvl="0" indent="0" algn="l" defTabSz="914400" rtl="0" eaLnBrk="1" fontAlgn="base" latinLnBrk="0" hangingPunct="1">
        <a:lnSpc>
          <a:spcPct val="100000"/>
        </a:lnSpc>
        <a:spcBef>
          <a:spcPct val="0"/>
        </a:spcBef>
        <a:spcAft>
          <a:spcPct val="0"/>
        </a:spcAft>
        <a:buNone/>
        <a:defRPr sz="1800" b="0" i="0" u="none" kern="1200" baseline="0">
          <a:solidFill>
            <a:schemeClr val="tx1"/>
          </a:solidFill>
          <a:latin typeface="+mn-lt"/>
          <a:ea typeface="+mn-ea"/>
          <a:cs typeface="+mn-cs"/>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5pPr>
      <a:lvl6pPr marL="2286000" lvl="5"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6pPr>
      <a:lvl7pPr marL="2743200" lvl="6"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7pPr>
      <a:lvl8pPr marL="3200400" lvl="7"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8pPr>
      <a:lvl9pPr marL="3657600" lvl="8"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标题 2049"/>
          <p:cNvSpPr>
            <a:spLocks noGrp="1"/>
          </p:cNvSpPr>
          <p:nvPr>
            <p:ph type="ctrTitle" sz="quarter"/>
          </p:nvPr>
        </p:nvSpPr>
        <p:spPr/>
        <p:txBody>
          <a:bodyPr anchor="ctr" anchorCtr="0"/>
          <a:lstStyle/>
          <a:p>
            <a:r>
              <a:rPr lang="zh-CN" altLang="en-US" sz="3600" noProof="1">
                <a:latin typeface="Arial" panose="020B0604020202020204" pitchFamily="34" charset="0"/>
                <a:ea typeface="宋体" panose="02010600030101010101" pitchFamily="2" charset="-122"/>
              </a:rPr>
              <a:t>积极推进“三全育人”全力</a:t>
            </a:r>
            <a:r>
              <a:rPr lang="zh-CN" altLang="en-US" sz="3600" noProof="1" smtClean="0">
                <a:latin typeface="Arial" panose="020B0604020202020204" pitchFamily="34" charset="0"/>
                <a:ea typeface="宋体" panose="02010600030101010101" pitchFamily="2" charset="-122"/>
              </a:rPr>
              <a:t>服务</a:t>
            </a:r>
            <a:r>
              <a:rPr lang="en-US" altLang="zh-CN" sz="3600" noProof="1" smtClean="0">
                <a:latin typeface="Arial" panose="020B0604020202020204" pitchFamily="34" charset="0"/>
                <a:ea typeface="宋体" panose="02010600030101010101" pitchFamily="2" charset="-122"/>
              </a:rPr>
              <a:t/>
            </a:r>
            <a:br>
              <a:rPr lang="en-US" altLang="zh-CN" sz="3600" noProof="1" smtClean="0">
                <a:latin typeface="Arial" panose="020B0604020202020204" pitchFamily="34" charset="0"/>
                <a:ea typeface="宋体" panose="02010600030101010101" pitchFamily="2" charset="-122"/>
              </a:rPr>
            </a:br>
            <a:r>
              <a:rPr lang="zh-CN" altLang="en-US" sz="3600" noProof="1" smtClean="0">
                <a:latin typeface="Arial" panose="020B0604020202020204" pitchFamily="34" charset="0"/>
                <a:ea typeface="宋体" panose="02010600030101010101" pitchFamily="2" charset="-122"/>
              </a:rPr>
              <a:t>学生</a:t>
            </a:r>
            <a:r>
              <a:rPr lang="zh-CN" altLang="en-US" sz="3600" noProof="1">
                <a:latin typeface="Arial" panose="020B0604020202020204" pitchFamily="34" charset="0"/>
                <a:ea typeface="宋体" panose="02010600030101010101" pitchFamily="2" charset="-122"/>
              </a:rPr>
              <a:t>成长成才</a:t>
            </a:r>
          </a:p>
        </p:txBody>
      </p:sp>
      <p:sp>
        <p:nvSpPr>
          <p:cNvPr id="2051" name="副标题 2050"/>
          <p:cNvSpPr>
            <a:spLocks noGrp="1"/>
          </p:cNvSpPr>
          <p:nvPr>
            <p:ph type="subTitle" sz="quarter" idx="1"/>
          </p:nvPr>
        </p:nvSpPr>
        <p:spPr>
          <a:xfrm>
            <a:off x="1423987" y="3717032"/>
            <a:ext cx="6296025" cy="863600"/>
          </a:xfrm>
        </p:spPr>
        <p:txBody>
          <a:bodyPr anchor="t" anchorCtr="0"/>
          <a:lstStyle/>
          <a:p>
            <a:pPr marL="0" marR="0" indent="0" algn="ctr" defTabSz="914400" rtl="0" eaLnBrk="1" fontAlgn="base" latinLnBrk="0" hangingPunct="1">
              <a:lnSpc>
                <a:spcPct val="80000"/>
              </a:lnSpc>
              <a:spcBef>
                <a:spcPct val="20000"/>
              </a:spcBef>
              <a:spcAft>
                <a:spcPct val="0"/>
              </a:spcAft>
              <a:buClr>
                <a:schemeClr val="tx2"/>
              </a:buClr>
              <a:buSzTx/>
              <a:buFontTx/>
              <a:buNone/>
            </a:pPr>
            <a:r>
              <a:rPr kumimoji="0" lang="zh-CN" altLang="en-US" sz="2800" b="0" i="0" u="none" strike="noStrike" kern="1200" cap="none" spc="0" normalizeH="0" baseline="0" noProof="1">
                <a:solidFill>
                  <a:schemeClr val="tx1"/>
                </a:solidFill>
                <a:effectLst>
                  <a:outerShdw blurRad="38100" dist="38100" dir="2700000">
                    <a:srgbClr val="C0C0C0"/>
                  </a:outerShdw>
                </a:effectLst>
                <a:latin typeface="Arial" panose="020B0604020202020204" pitchFamily="34" charset="0"/>
                <a:ea typeface="宋体" panose="02010600030101010101" pitchFamily="2" charset="-122"/>
                <a:cs typeface="+mn-cs"/>
              </a:rPr>
              <a:t>第一组研讨汇报</a:t>
            </a:r>
          </a:p>
          <a:p>
            <a:pPr marL="0" marR="0" indent="0" algn="ctr" defTabSz="914400" rtl="0" eaLnBrk="1" fontAlgn="base" latinLnBrk="0" hangingPunct="1">
              <a:lnSpc>
                <a:spcPct val="80000"/>
              </a:lnSpc>
              <a:spcBef>
                <a:spcPct val="20000"/>
              </a:spcBef>
              <a:spcAft>
                <a:spcPct val="0"/>
              </a:spcAft>
              <a:buClr>
                <a:schemeClr val="tx2"/>
              </a:buClr>
              <a:buSzTx/>
              <a:buFontTx/>
              <a:buNone/>
            </a:pPr>
            <a:r>
              <a:rPr kumimoji="0" lang="en-US" altLang="zh-CN" sz="2800" b="0" i="0" u="none" strike="noStrike" kern="1200" cap="none" spc="0" normalizeH="0" baseline="0" noProof="1">
                <a:solidFill>
                  <a:schemeClr val="tx1"/>
                </a:solidFill>
                <a:effectLst>
                  <a:outerShdw blurRad="38100" dist="38100" dir="2700000">
                    <a:srgbClr val="C0C0C0"/>
                  </a:outerShdw>
                </a:effectLst>
                <a:latin typeface="Arial" panose="020B0604020202020204" pitchFamily="34" charset="0"/>
                <a:ea typeface="宋体" panose="02010600030101010101" pitchFamily="2" charset="-122"/>
                <a:cs typeface="+mn-cs"/>
              </a:rPr>
              <a:t>2021</a:t>
            </a:r>
            <a:r>
              <a:rPr kumimoji="0" lang="zh-CN" altLang="en-US" sz="2800" b="0" i="0" u="none" strike="noStrike" kern="1200" cap="none" spc="0" normalizeH="0" baseline="0" noProof="1">
                <a:solidFill>
                  <a:schemeClr val="tx1"/>
                </a:solidFill>
                <a:effectLst>
                  <a:outerShdw blurRad="38100" dist="38100" dir="2700000">
                    <a:srgbClr val="C0C0C0"/>
                  </a:outerShdw>
                </a:effectLst>
                <a:latin typeface="Arial" panose="020B0604020202020204" pitchFamily="34" charset="0"/>
                <a:ea typeface="宋体" panose="02010600030101010101" pitchFamily="2" charset="-122"/>
                <a:cs typeface="+mn-cs"/>
              </a:rPr>
              <a:t>年</a:t>
            </a:r>
            <a:r>
              <a:rPr kumimoji="0" lang="en-US" altLang="zh-CN" sz="2800" b="0" i="0" u="none" strike="noStrike" kern="1200" cap="none" spc="0" normalizeH="0" baseline="0" noProof="1">
                <a:solidFill>
                  <a:schemeClr val="tx1"/>
                </a:solidFill>
                <a:effectLst>
                  <a:outerShdw blurRad="38100" dist="38100" dir="2700000">
                    <a:srgbClr val="C0C0C0"/>
                  </a:outerShdw>
                </a:effectLst>
                <a:latin typeface="Arial" panose="020B0604020202020204" pitchFamily="34" charset="0"/>
                <a:ea typeface="宋体" panose="02010600030101010101" pitchFamily="2" charset="-122"/>
                <a:cs typeface="+mn-cs"/>
              </a:rPr>
              <a:t>9</a:t>
            </a:r>
            <a:r>
              <a:rPr kumimoji="0" lang="zh-CN" altLang="en-US" sz="2800" b="0" i="0" u="none" strike="noStrike" kern="1200" cap="none" spc="0" normalizeH="0" baseline="0" noProof="1" smtClean="0">
                <a:solidFill>
                  <a:schemeClr val="tx1"/>
                </a:solidFill>
                <a:effectLst>
                  <a:outerShdw blurRad="38100" dist="38100" dir="2700000">
                    <a:srgbClr val="C0C0C0"/>
                  </a:outerShdw>
                </a:effectLst>
                <a:latin typeface="Arial" panose="020B0604020202020204" pitchFamily="34" charset="0"/>
                <a:ea typeface="宋体" panose="02010600030101010101" pitchFamily="2" charset="-122"/>
                <a:cs typeface="+mn-cs"/>
              </a:rPr>
              <a:t>月</a:t>
            </a:r>
            <a:r>
              <a:rPr lang="en-US" altLang="zh-CN" sz="2800" noProof="1">
                <a:latin typeface="Arial" panose="020B0604020202020204" pitchFamily="34" charset="0"/>
                <a:ea typeface="宋体" panose="02010600030101010101" pitchFamily="2" charset="-122"/>
              </a:rPr>
              <a:t>3</a:t>
            </a:r>
            <a:r>
              <a:rPr kumimoji="0" lang="zh-CN" altLang="en-US" sz="2800" b="0" i="0" u="none" strike="noStrike" kern="1200" cap="none" spc="0" normalizeH="0" baseline="0" noProof="1" smtClean="0">
                <a:solidFill>
                  <a:schemeClr val="tx1"/>
                </a:solidFill>
                <a:effectLst>
                  <a:outerShdw blurRad="38100" dist="38100" dir="2700000">
                    <a:srgbClr val="C0C0C0"/>
                  </a:outerShdw>
                </a:effectLst>
                <a:latin typeface="Arial" panose="020B0604020202020204" pitchFamily="34" charset="0"/>
                <a:ea typeface="宋体" panose="02010600030101010101" pitchFamily="2" charset="-122"/>
                <a:cs typeface="+mn-cs"/>
              </a:rPr>
              <a:t>日</a:t>
            </a:r>
            <a:endParaRPr kumimoji="0" lang="zh-CN" altLang="en-US" sz="2800" b="0" i="0" u="none" strike="noStrike" kern="1200" cap="none" spc="0" normalizeH="0" baseline="0" noProof="1">
              <a:solidFill>
                <a:schemeClr val="tx1"/>
              </a:solidFill>
              <a:effectLst>
                <a:outerShdw blurRad="38100" dist="38100" dir="2700000">
                  <a:srgbClr val="C0C0C0"/>
                </a:outerShdw>
              </a:effectLst>
              <a:latin typeface="Arial" panose="020B0604020202020204" pitchFamily="34" charset="0"/>
              <a:ea typeface="宋体" panose="02010600030101010101" pitchFamily="2" charset="-122"/>
              <a:cs typeface="+mn-cs"/>
            </a:endParaRPr>
          </a:p>
          <a:p>
            <a:pPr marL="0" marR="0" indent="0" algn="ctr" defTabSz="914400" rtl="0" eaLnBrk="1" fontAlgn="base" latinLnBrk="0" hangingPunct="1">
              <a:lnSpc>
                <a:spcPct val="80000"/>
              </a:lnSpc>
              <a:spcBef>
                <a:spcPct val="20000"/>
              </a:spcBef>
              <a:spcAft>
                <a:spcPct val="0"/>
              </a:spcAft>
              <a:buClr>
                <a:schemeClr val="tx2"/>
              </a:buClr>
              <a:buSzTx/>
              <a:buFontTx/>
              <a:buNone/>
            </a:pPr>
            <a:endParaRPr kumimoji="0" lang="zh-CN" altLang="en-US" sz="2800" b="0" i="0" u="none" strike="noStrike" kern="1200" cap="none" spc="0" normalizeH="0" baseline="0" noProof="1">
              <a:solidFill>
                <a:schemeClr val="tx1"/>
              </a:solidFill>
              <a:effectLst>
                <a:outerShdw blurRad="38100" dist="38100" dir="2700000">
                  <a:srgbClr val="C0C0C0"/>
                </a:outerShdw>
              </a:effectLst>
              <a:latin typeface="Arial" panose="020B0604020202020204" pitchFamily="34" charset="0"/>
              <a:ea typeface="宋体" panose="02010600030101010101" pitchFamily="2" charset="-122"/>
              <a:cs typeface="+mn-cs"/>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7" name="文本占位符 66562"/>
          <p:cNvSpPr>
            <a:spLocks noGrp="1"/>
          </p:cNvSpPr>
          <p:nvPr>
            <p:ph idx="1"/>
          </p:nvPr>
        </p:nvSpPr>
        <p:spPr>
          <a:xfrm>
            <a:off x="467544" y="836712"/>
            <a:ext cx="8229600" cy="4495800"/>
          </a:xfrm>
        </p:spPr>
        <p:txBody>
          <a:bodyPr anchor="t" anchorCtr="0"/>
          <a:lstStyle/>
          <a:p>
            <a:pPr marL="360000" indent="720000">
              <a:lnSpc>
                <a:spcPct val="150000"/>
              </a:lnSpc>
              <a:buNone/>
            </a:pPr>
            <a:r>
              <a:rPr lang="zh-CN" altLang="en-US" sz="2400" dirty="0" smtClean="0"/>
              <a:t>培养</a:t>
            </a:r>
            <a:r>
              <a:rPr lang="zh-CN" altLang="en-US" sz="2400" dirty="0"/>
              <a:t>德智体美劳全面发展的社会主义建设者和接班人，要求学生要价值观端正、知识丰富、能力全面</a:t>
            </a:r>
            <a:r>
              <a:rPr lang="zh-CN" altLang="en-US" sz="2400" dirty="0" smtClean="0"/>
              <a:t>。</a:t>
            </a:r>
            <a:endParaRPr lang="en-US" altLang="zh-CN" sz="2400" dirty="0" smtClean="0"/>
          </a:p>
          <a:p>
            <a:pPr marL="360000" indent="720000">
              <a:lnSpc>
                <a:spcPct val="150000"/>
              </a:lnSpc>
              <a:buNone/>
            </a:pPr>
            <a:r>
              <a:rPr lang="zh-CN" altLang="en-US" sz="2400" dirty="0">
                <a:solidFill>
                  <a:srgbClr val="FF0000"/>
                </a:solidFill>
              </a:rPr>
              <a:t>知识丰富</a:t>
            </a:r>
            <a:r>
              <a:rPr lang="zh-CN" altLang="en-US" sz="2400" dirty="0"/>
              <a:t>，强调学生要储备必要的知识。人总是用不同的方式把握世界，掌握的知识越多，越能把握世界的丰富性，因此，要不断提升知识传授的宽度和广度，让学生用哲学的、科学的、艺术的、历史的等等多种方式把握世界，不断提升他们对世界的认知水平。 </a:t>
            </a:r>
          </a:p>
        </p:txBody>
      </p:sp>
    </p:spTree>
    <p:extLst>
      <p:ext uri="{BB962C8B-B14F-4D97-AF65-F5344CB8AC3E}">
        <p14:creationId xmlns:p14="http://schemas.microsoft.com/office/powerpoint/2010/main" val="309171783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7" name="文本占位符 66562"/>
          <p:cNvSpPr>
            <a:spLocks noGrp="1"/>
          </p:cNvSpPr>
          <p:nvPr>
            <p:ph idx="1"/>
          </p:nvPr>
        </p:nvSpPr>
        <p:spPr>
          <a:xfrm>
            <a:off x="467544" y="836712"/>
            <a:ext cx="8229600" cy="4495800"/>
          </a:xfrm>
        </p:spPr>
        <p:txBody>
          <a:bodyPr anchor="t" anchorCtr="0"/>
          <a:lstStyle/>
          <a:p>
            <a:pPr marL="360000" indent="720000">
              <a:lnSpc>
                <a:spcPct val="150000"/>
              </a:lnSpc>
              <a:buNone/>
            </a:pPr>
            <a:r>
              <a:rPr lang="zh-CN" altLang="en-US" sz="2400" dirty="0" smtClean="0"/>
              <a:t>培养</a:t>
            </a:r>
            <a:r>
              <a:rPr lang="zh-CN" altLang="en-US" sz="2400" dirty="0"/>
              <a:t>德智体美劳全面发展的社会主义建设者和接班人，要求学生要价值观端正、知识丰富、能力全面</a:t>
            </a:r>
            <a:r>
              <a:rPr lang="zh-CN" altLang="en-US" sz="2400" dirty="0" smtClean="0"/>
              <a:t>。</a:t>
            </a:r>
            <a:endParaRPr lang="en-US" altLang="zh-CN" sz="2400" dirty="0" smtClean="0"/>
          </a:p>
          <a:p>
            <a:pPr marL="360000" indent="720000">
              <a:lnSpc>
                <a:spcPct val="150000"/>
              </a:lnSpc>
              <a:buNone/>
            </a:pPr>
            <a:r>
              <a:rPr lang="zh-CN" altLang="en-US" sz="2400" dirty="0">
                <a:solidFill>
                  <a:srgbClr val="FF0000"/>
                </a:solidFill>
              </a:rPr>
              <a:t> 能力全面</a:t>
            </a:r>
            <a:r>
              <a:rPr lang="zh-CN" altLang="en-US" sz="2400" dirty="0"/>
              <a:t>，强调学生要会运用知识。掌握知识的目的不是做两脚书橱，而是要激活知识，将知识转化为思想智慧、外化为行动能力，具备学习能力、思维能力、表达能力、实践能力、组织能力等综合素质。 </a:t>
            </a:r>
          </a:p>
        </p:txBody>
      </p:sp>
    </p:spTree>
    <p:extLst>
      <p:ext uri="{BB962C8B-B14F-4D97-AF65-F5344CB8AC3E}">
        <p14:creationId xmlns:p14="http://schemas.microsoft.com/office/powerpoint/2010/main" val="129931432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7" name="文本占位符 66562"/>
          <p:cNvSpPr>
            <a:spLocks noGrp="1"/>
          </p:cNvSpPr>
          <p:nvPr>
            <p:ph idx="1"/>
          </p:nvPr>
        </p:nvSpPr>
        <p:spPr>
          <a:xfrm>
            <a:off x="395536" y="548680"/>
            <a:ext cx="8229600" cy="5472608"/>
          </a:xfrm>
        </p:spPr>
        <p:txBody>
          <a:bodyPr anchor="t" anchorCtr="0"/>
          <a:lstStyle/>
          <a:p>
            <a:pPr marL="360000" indent="720000">
              <a:lnSpc>
                <a:spcPct val="150000"/>
              </a:lnSpc>
              <a:buNone/>
            </a:pPr>
            <a:r>
              <a:rPr lang="zh-CN" altLang="en-US" sz="2400" dirty="0">
                <a:solidFill>
                  <a:srgbClr val="FF0000"/>
                </a:solidFill>
              </a:rPr>
              <a:t> </a:t>
            </a:r>
            <a:r>
              <a:rPr lang="en-US" altLang="zh-CN" sz="2400" dirty="0">
                <a:solidFill>
                  <a:srgbClr val="FF0000"/>
                </a:solidFill>
              </a:rPr>
              <a:t>2</a:t>
            </a:r>
            <a:r>
              <a:rPr lang="zh-CN" altLang="en-US" sz="2400" dirty="0">
                <a:solidFill>
                  <a:srgbClr val="FF0000"/>
                </a:solidFill>
              </a:rPr>
              <a:t>、“三全育人”的中心在</a:t>
            </a:r>
            <a:r>
              <a:rPr lang="zh-CN" altLang="en-US" sz="2400" dirty="0" smtClean="0">
                <a:solidFill>
                  <a:srgbClr val="FF0000"/>
                </a:solidFill>
              </a:rPr>
              <a:t>“育”</a:t>
            </a:r>
            <a:endParaRPr lang="en-US" altLang="zh-CN" sz="2400" dirty="0">
              <a:solidFill>
                <a:srgbClr val="FF0000"/>
              </a:solidFill>
            </a:endParaRPr>
          </a:p>
          <a:p>
            <a:pPr marL="360000" lvl="0" indent="720000">
              <a:lnSpc>
                <a:spcPct val="150000"/>
              </a:lnSpc>
              <a:buClr>
                <a:srgbClr val="E3E3FF"/>
              </a:buClr>
              <a:buNone/>
            </a:pPr>
            <a:r>
              <a:rPr lang="zh-CN" altLang="en-US" sz="2400" dirty="0">
                <a:solidFill>
                  <a:srgbClr val="FFFFFF"/>
                </a:solidFill>
              </a:rPr>
              <a:t>高校要</a:t>
            </a:r>
            <a:r>
              <a:rPr lang="zh-CN" altLang="en-US" sz="2400" dirty="0">
                <a:solidFill>
                  <a:srgbClr val="FF0000"/>
                </a:solidFill>
              </a:rPr>
              <a:t>从“教”走向“育”</a:t>
            </a:r>
            <a:r>
              <a:rPr lang="zh-CN" altLang="en-US" sz="2400" dirty="0">
                <a:solidFill>
                  <a:srgbClr val="FFFFFF"/>
                </a:solidFill>
              </a:rPr>
              <a:t>，构建育人新模式，营造育人新生态，全面提升人才培养水平。</a:t>
            </a:r>
            <a:endParaRPr lang="en-US" altLang="zh-CN" sz="2400" dirty="0">
              <a:solidFill>
                <a:srgbClr val="FFFFFF"/>
              </a:solidFill>
            </a:endParaRPr>
          </a:p>
          <a:p>
            <a:pPr marL="360000" lvl="0" indent="720000">
              <a:lnSpc>
                <a:spcPct val="150000"/>
              </a:lnSpc>
              <a:buClr>
                <a:srgbClr val="E3E3FF"/>
              </a:buClr>
              <a:buNone/>
            </a:pPr>
            <a:r>
              <a:rPr lang="zh-CN" altLang="en-US" sz="2400" dirty="0">
                <a:solidFill>
                  <a:srgbClr val="FF0000"/>
                </a:solidFill>
              </a:rPr>
              <a:t>一方面，要聚焦学生</a:t>
            </a:r>
            <a:r>
              <a:rPr lang="zh-CN" altLang="en-US" sz="2400" dirty="0">
                <a:solidFill>
                  <a:srgbClr val="FFFFFF"/>
                </a:solidFill>
              </a:rPr>
              <a:t>，科学把握大学生的特点，遵循教书育人规律、学生成长规律，因材施教、深耕细作，摒弃“千人一面”的教育模式，实现“千姿百态”的教育效果。要将最优质的资源配置给学生，为每一位学生提供适合的教育、可选择的教育，让学生享有更多的获得感和</a:t>
            </a:r>
            <a:r>
              <a:rPr lang="zh-CN" altLang="en-US" sz="2400" dirty="0" smtClean="0">
                <a:solidFill>
                  <a:srgbClr val="FFFFFF"/>
                </a:solidFill>
              </a:rPr>
              <a:t>幸福感。 </a:t>
            </a:r>
            <a:endParaRPr lang="zh-CN" altLang="en-US" sz="2400" dirty="0">
              <a:solidFill>
                <a:srgbClr val="FFFFFF"/>
              </a:solidFill>
            </a:endParaRPr>
          </a:p>
        </p:txBody>
      </p:sp>
    </p:spTree>
    <p:extLst>
      <p:ext uri="{BB962C8B-B14F-4D97-AF65-F5344CB8AC3E}">
        <p14:creationId xmlns:p14="http://schemas.microsoft.com/office/powerpoint/2010/main" val="349297746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7" name="文本占位符 66562"/>
          <p:cNvSpPr>
            <a:spLocks noGrp="1"/>
          </p:cNvSpPr>
          <p:nvPr>
            <p:ph idx="1"/>
          </p:nvPr>
        </p:nvSpPr>
        <p:spPr>
          <a:xfrm>
            <a:off x="395536" y="908720"/>
            <a:ext cx="8229600" cy="4680520"/>
          </a:xfrm>
        </p:spPr>
        <p:txBody>
          <a:bodyPr anchor="t" anchorCtr="0"/>
          <a:lstStyle/>
          <a:p>
            <a:pPr marL="360000" indent="720000">
              <a:lnSpc>
                <a:spcPct val="150000"/>
              </a:lnSpc>
              <a:buNone/>
            </a:pPr>
            <a:r>
              <a:rPr lang="zh-CN" altLang="en-US" sz="2400" dirty="0"/>
              <a:t>高校要</a:t>
            </a:r>
            <a:r>
              <a:rPr lang="zh-CN" altLang="en-US" sz="2400" dirty="0">
                <a:solidFill>
                  <a:srgbClr val="FF0000"/>
                </a:solidFill>
              </a:rPr>
              <a:t>从“教”走向“育”</a:t>
            </a:r>
            <a:r>
              <a:rPr lang="zh-CN" altLang="en-US" sz="2400" dirty="0"/>
              <a:t>，构建育人新模式，营造育人新生态，全面提升人才培养水平</a:t>
            </a:r>
            <a:r>
              <a:rPr lang="zh-CN" altLang="en-US" sz="2400" dirty="0" smtClean="0"/>
              <a:t>。</a:t>
            </a:r>
            <a:endParaRPr lang="en-US" altLang="zh-CN" sz="2400" dirty="0" smtClean="0"/>
          </a:p>
          <a:p>
            <a:pPr marL="360000" indent="720000">
              <a:lnSpc>
                <a:spcPct val="150000"/>
              </a:lnSpc>
              <a:buNone/>
            </a:pPr>
            <a:r>
              <a:rPr lang="zh-CN" altLang="en-US" sz="2400" dirty="0">
                <a:solidFill>
                  <a:srgbClr val="FF0000"/>
                </a:solidFill>
              </a:rPr>
              <a:t> 另一方面，要聚焦教师</a:t>
            </a:r>
            <a:r>
              <a:rPr lang="zh-CN" altLang="en-US" sz="2400" dirty="0"/>
              <a:t>，大力加强教师队伍建设，进一步优化教师素质</a:t>
            </a:r>
            <a:r>
              <a:rPr lang="zh-CN" altLang="en-US" sz="2400" dirty="0" smtClean="0"/>
              <a:t>结构，</a:t>
            </a:r>
            <a:r>
              <a:rPr lang="zh-CN" altLang="en-US" sz="2400" dirty="0"/>
              <a:t>让广大教师做到教学与科研兼顾、教书与育人兼顾、信道与传道兼顾、立己德与树人德兼顾，引导广大教师以德立身、以德立学、以德施教，做党和人民满意的好老师。 </a:t>
            </a:r>
          </a:p>
        </p:txBody>
      </p:sp>
    </p:spTree>
    <p:extLst>
      <p:ext uri="{BB962C8B-B14F-4D97-AF65-F5344CB8AC3E}">
        <p14:creationId xmlns:p14="http://schemas.microsoft.com/office/powerpoint/2010/main" val="165294116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7" name="文本占位符 66562"/>
          <p:cNvSpPr>
            <a:spLocks noGrp="1"/>
          </p:cNvSpPr>
          <p:nvPr>
            <p:ph idx="1"/>
          </p:nvPr>
        </p:nvSpPr>
        <p:spPr>
          <a:xfrm>
            <a:off x="395536" y="692696"/>
            <a:ext cx="8229600" cy="4896544"/>
          </a:xfrm>
        </p:spPr>
        <p:txBody>
          <a:bodyPr anchor="t" anchorCtr="0"/>
          <a:lstStyle/>
          <a:p>
            <a:pPr marL="360000" indent="720000">
              <a:lnSpc>
                <a:spcPct val="150000"/>
              </a:lnSpc>
              <a:buNone/>
            </a:pPr>
            <a:r>
              <a:rPr lang="zh-CN" altLang="en-US" sz="2400" dirty="0">
                <a:solidFill>
                  <a:srgbClr val="FF0000"/>
                </a:solidFill>
              </a:rPr>
              <a:t> </a:t>
            </a:r>
            <a:r>
              <a:rPr lang="en-US" altLang="zh-CN" sz="2400" dirty="0" smtClean="0">
                <a:solidFill>
                  <a:srgbClr val="FF0000"/>
                </a:solidFill>
              </a:rPr>
              <a:t>3</a:t>
            </a:r>
            <a:r>
              <a:rPr lang="zh-CN" altLang="en-US" sz="2400" dirty="0" smtClean="0">
                <a:solidFill>
                  <a:srgbClr val="FF0000"/>
                </a:solidFill>
              </a:rPr>
              <a:t>、“三全育人”</a:t>
            </a:r>
            <a:r>
              <a:rPr lang="zh-CN" altLang="en-US" sz="2400" dirty="0">
                <a:solidFill>
                  <a:srgbClr val="FF0000"/>
                </a:solidFill>
              </a:rPr>
              <a:t>的重心在</a:t>
            </a:r>
            <a:r>
              <a:rPr lang="zh-CN" altLang="en-US" sz="2400" dirty="0" smtClean="0">
                <a:solidFill>
                  <a:srgbClr val="FF0000"/>
                </a:solidFill>
              </a:rPr>
              <a:t>“全”</a:t>
            </a:r>
            <a:endParaRPr lang="en-US" altLang="zh-CN" sz="2400" dirty="0" smtClean="0">
              <a:solidFill>
                <a:srgbClr val="FF0000"/>
              </a:solidFill>
            </a:endParaRPr>
          </a:p>
          <a:p>
            <a:pPr marL="360000" indent="720000">
              <a:lnSpc>
                <a:spcPct val="150000"/>
              </a:lnSpc>
              <a:buNone/>
            </a:pPr>
            <a:r>
              <a:rPr lang="zh-CN" altLang="en-US" sz="2400" dirty="0" smtClean="0">
                <a:solidFill>
                  <a:srgbClr val="FF0000"/>
                </a:solidFill>
              </a:rPr>
              <a:t>“全员育人”</a:t>
            </a:r>
            <a:r>
              <a:rPr lang="zh-CN" altLang="en-US" sz="2400" dirty="0"/>
              <a:t>，要求全体教职员工都要成为“育人者”，其一言一行、一举一动都要履行育人之责、产生育人之效，实现育人无不尽责</a:t>
            </a:r>
            <a:r>
              <a:rPr lang="zh-CN" altLang="en-US" sz="2400" dirty="0" smtClean="0"/>
              <a:t>。</a:t>
            </a:r>
            <a:endParaRPr lang="en-US" altLang="zh-CN" sz="2400" dirty="0" smtClean="0"/>
          </a:p>
          <a:p>
            <a:pPr marL="360000" indent="720000">
              <a:lnSpc>
                <a:spcPct val="150000"/>
              </a:lnSpc>
              <a:buNone/>
            </a:pPr>
            <a:r>
              <a:rPr lang="zh-CN" altLang="en-US" sz="2400" dirty="0" smtClean="0">
                <a:solidFill>
                  <a:srgbClr val="FF0000"/>
                </a:solidFill>
              </a:rPr>
              <a:t>“全程育人”</a:t>
            </a:r>
            <a:r>
              <a:rPr lang="zh-CN" altLang="en-US" sz="2400" dirty="0"/>
              <a:t>，要求将立德树人贯穿高校教育教学全过程和学生成长成才全过程，实现育人无时不有</a:t>
            </a:r>
            <a:r>
              <a:rPr lang="zh-CN" altLang="en-US" sz="2400" dirty="0" smtClean="0"/>
              <a:t>。</a:t>
            </a:r>
            <a:endParaRPr lang="en-US" altLang="zh-CN" sz="2400" dirty="0" smtClean="0"/>
          </a:p>
          <a:p>
            <a:pPr marL="360000" indent="720000">
              <a:lnSpc>
                <a:spcPct val="150000"/>
              </a:lnSpc>
              <a:buNone/>
            </a:pPr>
            <a:r>
              <a:rPr lang="zh-CN" altLang="en-US" sz="2400" dirty="0" smtClean="0">
                <a:solidFill>
                  <a:srgbClr val="FF0000"/>
                </a:solidFill>
              </a:rPr>
              <a:t>“全方位育人”</a:t>
            </a:r>
            <a:r>
              <a:rPr lang="zh-CN" altLang="en-US" sz="2400" dirty="0"/>
              <a:t>，要求将立德树人覆盖到课上课下、网上网下、校内校外，实现育人无处不在。</a:t>
            </a:r>
          </a:p>
        </p:txBody>
      </p:sp>
    </p:spTree>
    <p:extLst>
      <p:ext uri="{BB962C8B-B14F-4D97-AF65-F5344CB8AC3E}">
        <p14:creationId xmlns:p14="http://schemas.microsoft.com/office/powerpoint/2010/main" val="43488441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7" name="文本占位符 66562"/>
          <p:cNvSpPr>
            <a:spLocks noGrp="1"/>
          </p:cNvSpPr>
          <p:nvPr>
            <p:ph idx="1"/>
          </p:nvPr>
        </p:nvSpPr>
        <p:spPr>
          <a:xfrm>
            <a:off x="395536" y="692696"/>
            <a:ext cx="8229600" cy="4896544"/>
          </a:xfrm>
        </p:spPr>
        <p:txBody>
          <a:bodyPr anchor="t" anchorCtr="0"/>
          <a:lstStyle/>
          <a:p>
            <a:pPr marL="360000" indent="720000">
              <a:lnSpc>
                <a:spcPct val="150000"/>
              </a:lnSpc>
              <a:buNone/>
            </a:pPr>
            <a:r>
              <a:rPr lang="zh-CN" altLang="en-US" sz="2400" dirty="0">
                <a:solidFill>
                  <a:srgbClr val="FF0000"/>
                </a:solidFill>
              </a:rPr>
              <a:t> </a:t>
            </a:r>
            <a:r>
              <a:rPr lang="en-US" altLang="zh-CN" sz="2400" dirty="0">
                <a:solidFill>
                  <a:srgbClr val="FF0000"/>
                </a:solidFill>
              </a:rPr>
              <a:t>4</a:t>
            </a:r>
            <a:r>
              <a:rPr lang="zh-CN" altLang="en-US" sz="2400" dirty="0">
                <a:solidFill>
                  <a:srgbClr val="FF0000"/>
                </a:solidFill>
              </a:rPr>
              <a:t>、建立健全人才培养体制机制，构建“三全育人”大</a:t>
            </a:r>
            <a:r>
              <a:rPr lang="zh-CN" altLang="en-US" sz="2400" dirty="0" smtClean="0">
                <a:solidFill>
                  <a:srgbClr val="FF0000"/>
                </a:solidFill>
              </a:rPr>
              <a:t>格局</a:t>
            </a:r>
            <a:endParaRPr lang="en-US" altLang="zh-CN" sz="2400" dirty="0" smtClean="0">
              <a:solidFill>
                <a:srgbClr val="FF0000"/>
              </a:solidFill>
            </a:endParaRPr>
          </a:p>
          <a:p>
            <a:pPr marL="360000" indent="720000">
              <a:lnSpc>
                <a:spcPct val="150000"/>
              </a:lnSpc>
              <a:buNone/>
            </a:pPr>
            <a:r>
              <a:rPr lang="zh-CN" altLang="en-US" sz="2400" dirty="0">
                <a:solidFill>
                  <a:srgbClr val="FF0000"/>
                </a:solidFill>
              </a:rPr>
              <a:t> </a:t>
            </a:r>
            <a:r>
              <a:rPr lang="zh-CN" altLang="en-US" sz="2400" dirty="0">
                <a:solidFill>
                  <a:srgbClr val="FFC000"/>
                </a:solidFill>
              </a:rPr>
              <a:t>一是在教育主体上从“单”转向</a:t>
            </a:r>
            <a:r>
              <a:rPr lang="zh-CN" altLang="en-US" sz="2400" dirty="0" smtClean="0">
                <a:solidFill>
                  <a:srgbClr val="FFC000"/>
                </a:solidFill>
              </a:rPr>
              <a:t>“全”</a:t>
            </a:r>
            <a:endParaRPr lang="en-US" altLang="zh-CN" sz="2400" dirty="0" smtClean="0">
              <a:solidFill>
                <a:srgbClr val="FFC000"/>
              </a:solidFill>
            </a:endParaRPr>
          </a:p>
          <a:p>
            <a:pPr marL="360000" indent="720000">
              <a:lnSpc>
                <a:spcPct val="150000"/>
              </a:lnSpc>
              <a:buNone/>
            </a:pPr>
            <a:r>
              <a:rPr lang="zh-CN" altLang="en-US" sz="2400" dirty="0" smtClean="0"/>
              <a:t>育人</a:t>
            </a:r>
            <a:r>
              <a:rPr lang="zh-CN" altLang="en-US" sz="2400" dirty="0"/>
              <a:t>工作是高校全体教职工与生俱来的“天职”“本职”，充分挖掘专业课教师、思想政治理论课教师、辅导员、班主任、管理干部等多个岗位的育人要素，将育人职能贯穿其工作始终，实现“</a:t>
            </a:r>
            <a:r>
              <a:rPr lang="zh-CN" altLang="en-US" sz="2800" dirty="0">
                <a:solidFill>
                  <a:srgbClr val="FFC000"/>
                </a:solidFill>
              </a:rPr>
              <a:t>教</a:t>
            </a:r>
            <a:r>
              <a:rPr lang="zh-CN" altLang="en-US" sz="2400" dirty="0"/>
              <a:t>”与“育”、“</a:t>
            </a:r>
            <a:r>
              <a:rPr lang="zh-CN" altLang="en-US" sz="2800" dirty="0">
                <a:solidFill>
                  <a:srgbClr val="FFC000"/>
                </a:solidFill>
              </a:rPr>
              <a:t>管</a:t>
            </a:r>
            <a:r>
              <a:rPr lang="zh-CN" altLang="en-US" sz="2400" dirty="0"/>
              <a:t>”与“育”、“</a:t>
            </a:r>
            <a:r>
              <a:rPr lang="zh-CN" altLang="en-US" sz="2800" dirty="0">
                <a:solidFill>
                  <a:srgbClr val="FFC000"/>
                </a:solidFill>
              </a:rPr>
              <a:t>服</a:t>
            </a:r>
            <a:r>
              <a:rPr lang="zh-CN" altLang="en-US" sz="2400" dirty="0"/>
              <a:t>”与“育”的融合贯通。 </a:t>
            </a:r>
          </a:p>
        </p:txBody>
      </p:sp>
    </p:spTree>
    <p:extLst>
      <p:ext uri="{BB962C8B-B14F-4D97-AF65-F5344CB8AC3E}">
        <p14:creationId xmlns:p14="http://schemas.microsoft.com/office/powerpoint/2010/main" val="236747340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7" name="文本占位符 66562"/>
          <p:cNvSpPr>
            <a:spLocks noGrp="1"/>
          </p:cNvSpPr>
          <p:nvPr>
            <p:ph idx="1"/>
          </p:nvPr>
        </p:nvSpPr>
        <p:spPr>
          <a:xfrm>
            <a:off x="395536" y="692696"/>
            <a:ext cx="8229600" cy="4896544"/>
          </a:xfrm>
        </p:spPr>
        <p:txBody>
          <a:bodyPr anchor="t" anchorCtr="0"/>
          <a:lstStyle/>
          <a:p>
            <a:pPr marL="360000" indent="720000">
              <a:lnSpc>
                <a:spcPct val="150000"/>
              </a:lnSpc>
              <a:buNone/>
            </a:pPr>
            <a:r>
              <a:rPr lang="zh-CN" altLang="en-US" sz="2400" dirty="0">
                <a:solidFill>
                  <a:srgbClr val="FF0000"/>
                </a:solidFill>
              </a:rPr>
              <a:t> </a:t>
            </a:r>
            <a:r>
              <a:rPr lang="en-US" altLang="zh-CN" sz="2400" dirty="0">
                <a:solidFill>
                  <a:srgbClr val="FF0000"/>
                </a:solidFill>
              </a:rPr>
              <a:t>4</a:t>
            </a:r>
            <a:r>
              <a:rPr lang="zh-CN" altLang="en-US" sz="2400" dirty="0">
                <a:solidFill>
                  <a:srgbClr val="FF0000"/>
                </a:solidFill>
              </a:rPr>
              <a:t>、建立健全人才培养体制机制，构建“三全育人”大</a:t>
            </a:r>
            <a:r>
              <a:rPr lang="zh-CN" altLang="en-US" sz="2400" dirty="0" smtClean="0">
                <a:solidFill>
                  <a:srgbClr val="FF0000"/>
                </a:solidFill>
              </a:rPr>
              <a:t>格局</a:t>
            </a:r>
            <a:endParaRPr lang="en-US" altLang="zh-CN" sz="2400" dirty="0" smtClean="0">
              <a:solidFill>
                <a:srgbClr val="FF0000"/>
              </a:solidFill>
            </a:endParaRPr>
          </a:p>
          <a:p>
            <a:pPr marL="360000" indent="720000">
              <a:lnSpc>
                <a:spcPct val="150000"/>
              </a:lnSpc>
              <a:buNone/>
            </a:pPr>
            <a:r>
              <a:rPr lang="zh-CN" altLang="en-US" sz="2400" dirty="0">
                <a:solidFill>
                  <a:srgbClr val="FFC000"/>
                </a:solidFill>
              </a:rPr>
              <a:t>二是在育人过程上从“分”转向</a:t>
            </a:r>
            <a:r>
              <a:rPr lang="zh-CN" altLang="en-US" sz="2400" dirty="0" smtClean="0">
                <a:solidFill>
                  <a:srgbClr val="FFC000"/>
                </a:solidFill>
              </a:rPr>
              <a:t>“合”</a:t>
            </a:r>
            <a:endParaRPr lang="en-US" altLang="zh-CN" sz="2400" dirty="0" smtClean="0">
              <a:solidFill>
                <a:srgbClr val="FFC000"/>
              </a:solidFill>
            </a:endParaRPr>
          </a:p>
          <a:p>
            <a:pPr marL="360000" indent="720000">
              <a:lnSpc>
                <a:spcPct val="150000"/>
              </a:lnSpc>
              <a:buNone/>
            </a:pPr>
            <a:r>
              <a:rPr lang="zh-CN" altLang="en-US" sz="2400" dirty="0" smtClean="0"/>
              <a:t>育人</a:t>
            </a:r>
            <a:r>
              <a:rPr lang="zh-CN" altLang="en-US" sz="2400" dirty="0"/>
              <a:t>工作具有整体性，要从“条块分割”转向“协同配合”，将育人工作贯穿到学生从入学到毕业的各阶段，覆盖到全校各班级，融入到学生学习生活各方面。 </a:t>
            </a:r>
          </a:p>
        </p:txBody>
      </p:sp>
    </p:spTree>
    <p:extLst>
      <p:ext uri="{BB962C8B-B14F-4D97-AF65-F5344CB8AC3E}">
        <p14:creationId xmlns:p14="http://schemas.microsoft.com/office/powerpoint/2010/main" val="369320323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7" name="文本占位符 66562"/>
          <p:cNvSpPr>
            <a:spLocks noGrp="1"/>
          </p:cNvSpPr>
          <p:nvPr>
            <p:ph idx="1"/>
          </p:nvPr>
        </p:nvSpPr>
        <p:spPr>
          <a:xfrm>
            <a:off x="395536" y="692696"/>
            <a:ext cx="8229600" cy="4896544"/>
          </a:xfrm>
        </p:spPr>
        <p:txBody>
          <a:bodyPr anchor="t" anchorCtr="0"/>
          <a:lstStyle/>
          <a:p>
            <a:pPr marL="360000" indent="720000">
              <a:lnSpc>
                <a:spcPct val="150000"/>
              </a:lnSpc>
              <a:buNone/>
            </a:pPr>
            <a:r>
              <a:rPr lang="zh-CN" altLang="en-US" sz="2400" dirty="0">
                <a:solidFill>
                  <a:srgbClr val="FF0000"/>
                </a:solidFill>
              </a:rPr>
              <a:t> </a:t>
            </a:r>
            <a:r>
              <a:rPr lang="en-US" altLang="zh-CN" sz="2400" dirty="0">
                <a:solidFill>
                  <a:srgbClr val="FF0000"/>
                </a:solidFill>
              </a:rPr>
              <a:t>5</a:t>
            </a:r>
            <a:r>
              <a:rPr lang="zh-CN" altLang="en-US" sz="2400" dirty="0" smtClean="0">
                <a:solidFill>
                  <a:srgbClr val="FF0000"/>
                </a:solidFill>
              </a:rPr>
              <a:t>、开展“三全育人”的着力点，在以下六个方面下功夫。</a:t>
            </a:r>
            <a:endParaRPr lang="en-US" altLang="zh-CN" sz="2400" dirty="0" smtClean="0">
              <a:solidFill>
                <a:srgbClr val="FF0000"/>
              </a:solidFill>
            </a:endParaRPr>
          </a:p>
          <a:p>
            <a:pPr marL="360000" indent="720000">
              <a:lnSpc>
                <a:spcPct val="150000"/>
              </a:lnSpc>
              <a:buNone/>
            </a:pPr>
            <a:r>
              <a:rPr lang="zh-CN" altLang="en-US" sz="2400" dirty="0" smtClean="0"/>
              <a:t>在</a:t>
            </a:r>
            <a:r>
              <a:rPr lang="zh-CN" altLang="en-US" sz="2400" dirty="0"/>
              <a:t>坚定理想信念上</a:t>
            </a:r>
            <a:r>
              <a:rPr lang="zh-CN" altLang="en-US" sz="2400" dirty="0" smtClean="0"/>
              <a:t>下功夫</a:t>
            </a:r>
            <a:endParaRPr lang="en-US" altLang="zh-CN" sz="2400" dirty="0" smtClean="0"/>
          </a:p>
          <a:p>
            <a:pPr marL="360000" indent="720000">
              <a:lnSpc>
                <a:spcPct val="150000"/>
              </a:lnSpc>
              <a:buNone/>
            </a:pPr>
            <a:r>
              <a:rPr lang="zh-CN" altLang="en-US" sz="2400" dirty="0" smtClean="0"/>
              <a:t>在</a:t>
            </a:r>
            <a:r>
              <a:rPr lang="zh-CN" altLang="en-US" sz="2400" dirty="0"/>
              <a:t>厚植爱国主义情怀上</a:t>
            </a:r>
            <a:r>
              <a:rPr lang="zh-CN" altLang="en-US" sz="2400" dirty="0" smtClean="0"/>
              <a:t>下功夫</a:t>
            </a:r>
            <a:endParaRPr lang="en-US" altLang="zh-CN" sz="2400" dirty="0" smtClean="0"/>
          </a:p>
          <a:p>
            <a:pPr marL="360000" indent="720000">
              <a:lnSpc>
                <a:spcPct val="150000"/>
              </a:lnSpc>
              <a:buNone/>
            </a:pPr>
            <a:r>
              <a:rPr lang="zh-CN" altLang="en-US" sz="2400" dirty="0" smtClean="0"/>
              <a:t>在</a:t>
            </a:r>
            <a:r>
              <a:rPr lang="zh-CN" altLang="en-US" sz="2400" dirty="0"/>
              <a:t>加强品德修养上</a:t>
            </a:r>
            <a:r>
              <a:rPr lang="zh-CN" altLang="en-US" sz="2400" dirty="0" smtClean="0"/>
              <a:t>下功夫</a:t>
            </a:r>
            <a:endParaRPr lang="en-US" altLang="zh-CN" sz="2400" dirty="0" smtClean="0"/>
          </a:p>
          <a:p>
            <a:pPr marL="360000" indent="720000">
              <a:lnSpc>
                <a:spcPct val="150000"/>
              </a:lnSpc>
              <a:buNone/>
            </a:pPr>
            <a:r>
              <a:rPr lang="zh-CN" altLang="en-US" sz="2400" dirty="0" smtClean="0"/>
              <a:t>在</a:t>
            </a:r>
            <a:r>
              <a:rPr lang="zh-CN" altLang="en-US" sz="2400" dirty="0"/>
              <a:t>增长知识见识上</a:t>
            </a:r>
            <a:r>
              <a:rPr lang="zh-CN" altLang="en-US" sz="2400" dirty="0" smtClean="0"/>
              <a:t>下功夫</a:t>
            </a:r>
            <a:endParaRPr lang="en-US" altLang="zh-CN" sz="2400" dirty="0" smtClean="0"/>
          </a:p>
          <a:p>
            <a:pPr marL="360000" indent="720000">
              <a:lnSpc>
                <a:spcPct val="150000"/>
              </a:lnSpc>
              <a:buNone/>
            </a:pPr>
            <a:r>
              <a:rPr lang="zh-CN" altLang="en-US" sz="2400" dirty="0" smtClean="0"/>
              <a:t>在</a:t>
            </a:r>
            <a:r>
              <a:rPr lang="zh-CN" altLang="en-US" sz="2400" dirty="0"/>
              <a:t>培养奋斗精神上</a:t>
            </a:r>
            <a:r>
              <a:rPr lang="zh-CN" altLang="en-US" sz="2400" dirty="0" smtClean="0"/>
              <a:t>下功夫</a:t>
            </a:r>
            <a:endParaRPr lang="en-US" altLang="zh-CN" sz="2400" dirty="0" smtClean="0"/>
          </a:p>
          <a:p>
            <a:pPr marL="360000" indent="720000">
              <a:lnSpc>
                <a:spcPct val="150000"/>
              </a:lnSpc>
              <a:buNone/>
            </a:pPr>
            <a:r>
              <a:rPr lang="zh-CN" altLang="en-US" sz="2400" dirty="0" smtClean="0"/>
              <a:t>在</a:t>
            </a:r>
            <a:r>
              <a:rPr lang="zh-CN" altLang="en-US" sz="2400" dirty="0"/>
              <a:t>增强综合素质上下功夫</a:t>
            </a:r>
          </a:p>
        </p:txBody>
      </p:sp>
    </p:spTree>
    <p:extLst>
      <p:ext uri="{BB962C8B-B14F-4D97-AF65-F5344CB8AC3E}">
        <p14:creationId xmlns:p14="http://schemas.microsoft.com/office/powerpoint/2010/main" val="256249331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7" name="文本占位符 66562"/>
          <p:cNvSpPr>
            <a:spLocks noGrp="1"/>
          </p:cNvSpPr>
          <p:nvPr>
            <p:ph idx="1"/>
          </p:nvPr>
        </p:nvSpPr>
        <p:spPr>
          <a:xfrm>
            <a:off x="395536" y="764704"/>
            <a:ext cx="8229600" cy="4896544"/>
          </a:xfrm>
        </p:spPr>
        <p:txBody>
          <a:bodyPr anchor="t" anchorCtr="0"/>
          <a:lstStyle/>
          <a:p>
            <a:pPr marL="360000" indent="720000">
              <a:lnSpc>
                <a:spcPct val="150000"/>
              </a:lnSpc>
              <a:buNone/>
            </a:pPr>
            <a:r>
              <a:rPr lang="zh-CN" altLang="en-US" sz="2400" dirty="0">
                <a:solidFill>
                  <a:srgbClr val="FF0000"/>
                </a:solidFill>
              </a:rPr>
              <a:t> </a:t>
            </a:r>
            <a:r>
              <a:rPr lang="en-US" altLang="zh-CN" sz="2400" dirty="0">
                <a:solidFill>
                  <a:srgbClr val="FF0000"/>
                </a:solidFill>
              </a:rPr>
              <a:t>6</a:t>
            </a:r>
            <a:r>
              <a:rPr lang="zh-CN" altLang="en-US" sz="2400" dirty="0">
                <a:solidFill>
                  <a:srgbClr val="FF0000"/>
                </a:solidFill>
              </a:rPr>
              <a:t>、在育人空间上从“点”转向</a:t>
            </a:r>
            <a:r>
              <a:rPr lang="zh-CN" altLang="en-US" sz="2400" dirty="0" smtClean="0">
                <a:solidFill>
                  <a:srgbClr val="FF0000"/>
                </a:solidFill>
              </a:rPr>
              <a:t>“体”</a:t>
            </a:r>
            <a:endParaRPr lang="en-US" altLang="zh-CN" sz="2400" dirty="0">
              <a:solidFill>
                <a:srgbClr val="FF0000"/>
              </a:solidFill>
            </a:endParaRPr>
          </a:p>
          <a:p>
            <a:pPr marL="360000" indent="720000">
              <a:lnSpc>
                <a:spcPct val="150000"/>
              </a:lnSpc>
              <a:buNone/>
            </a:pPr>
            <a:r>
              <a:rPr lang="zh-CN" altLang="en-US" sz="2400" dirty="0" smtClean="0"/>
              <a:t>育人</a:t>
            </a:r>
            <a:r>
              <a:rPr lang="zh-CN" altLang="en-US" sz="2400" dirty="0"/>
              <a:t>工作要实现由“点”到“线”、聚“面”成“体”，实现“面”“面”俱到、多“体”</a:t>
            </a:r>
            <a:r>
              <a:rPr lang="zh-CN" altLang="en-US" sz="2400" dirty="0" smtClean="0"/>
              <a:t>联动。</a:t>
            </a:r>
            <a:endParaRPr lang="en-US" altLang="zh-CN" sz="2400" dirty="0"/>
          </a:p>
          <a:p>
            <a:pPr marL="360000" indent="720000">
              <a:lnSpc>
                <a:spcPct val="150000"/>
              </a:lnSpc>
              <a:buNone/>
            </a:pPr>
            <a:r>
              <a:rPr lang="zh-CN" altLang="en-US" sz="2400" dirty="0" smtClean="0"/>
              <a:t>推进</a:t>
            </a:r>
            <a:r>
              <a:rPr lang="zh-CN" altLang="en-US" sz="2400" dirty="0"/>
              <a:t>教学、管理、服务等部门协同联动，挖掘育人元素、建立责任清单、强化工作举措，共唱育人</a:t>
            </a:r>
            <a:r>
              <a:rPr lang="zh-CN" altLang="en-US" sz="2400" dirty="0" smtClean="0"/>
              <a:t>“合奏曲”</a:t>
            </a:r>
            <a:r>
              <a:rPr lang="zh-CN" altLang="en-US" sz="2400" dirty="0"/>
              <a:t>；</a:t>
            </a:r>
            <a:r>
              <a:rPr lang="zh-CN" altLang="en-US" sz="2400" dirty="0" smtClean="0"/>
              <a:t>推进</a:t>
            </a:r>
            <a:r>
              <a:rPr lang="zh-CN" altLang="en-US" sz="2400" dirty="0"/>
              <a:t>思政课与专业课程同向同行，共同</a:t>
            </a:r>
            <a:r>
              <a:rPr lang="zh-CN" altLang="en-US" sz="2400" dirty="0" smtClean="0"/>
              <a:t>育人</a:t>
            </a:r>
            <a:r>
              <a:rPr lang="zh-CN" altLang="en-US" sz="2400" dirty="0"/>
              <a:t>；</a:t>
            </a:r>
            <a:r>
              <a:rPr lang="zh-CN" altLang="en-US" sz="2400" dirty="0" smtClean="0"/>
              <a:t>推进</a:t>
            </a:r>
            <a:r>
              <a:rPr lang="zh-CN" altLang="en-US" sz="2400" dirty="0"/>
              <a:t>思想政治工作与党建工作充分结合，汇聚协同育人的智慧和力量。 </a:t>
            </a:r>
          </a:p>
        </p:txBody>
      </p:sp>
    </p:spTree>
    <p:extLst>
      <p:ext uri="{BB962C8B-B14F-4D97-AF65-F5344CB8AC3E}">
        <p14:creationId xmlns:p14="http://schemas.microsoft.com/office/powerpoint/2010/main" val="325204343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7" name="文本占位符 68610"/>
          <p:cNvSpPr>
            <a:spLocks noGrp="1"/>
          </p:cNvSpPr>
          <p:nvPr>
            <p:ph idx="1"/>
          </p:nvPr>
        </p:nvSpPr>
        <p:spPr>
          <a:xfrm>
            <a:off x="323528" y="1268760"/>
            <a:ext cx="8229600" cy="4495800"/>
          </a:xfrm>
        </p:spPr>
        <p:txBody>
          <a:bodyPr anchor="t" anchorCtr="0"/>
          <a:lstStyle/>
          <a:p>
            <a:pPr algn="ctr">
              <a:buNone/>
            </a:pPr>
            <a:r>
              <a:rPr lang="zh-CN" altLang="en-US" sz="4400" b="1" dirty="0" smtClean="0">
                <a:solidFill>
                  <a:srgbClr val="FF0000"/>
                </a:solidFill>
                <a:ea typeface="微软雅黑" panose="020B0503020204020204" pitchFamily="34" charset="-122"/>
              </a:rPr>
              <a:t>第</a:t>
            </a:r>
            <a:r>
              <a:rPr lang="zh-CN" altLang="en-US" sz="4400" b="1" dirty="0">
                <a:solidFill>
                  <a:srgbClr val="FF0000"/>
                </a:solidFill>
                <a:ea typeface="微软雅黑" panose="020B0503020204020204" pitchFamily="34" charset="-122"/>
              </a:rPr>
              <a:t>二</a:t>
            </a:r>
            <a:r>
              <a:rPr lang="zh-CN" altLang="en-US" sz="4400" b="1" dirty="0" smtClean="0">
                <a:solidFill>
                  <a:srgbClr val="FF0000"/>
                </a:solidFill>
                <a:ea typeface="微软雅黑" panose="020B0503020204020204" pitchFamily="34" charset="-122"/>
              </a:rPr>
              <a:t>部分</a:t>
            </a:r>
            <a:endParaRPr lang="zh-CN" altLang="en-US" sz="4400" b="1" dirty="0">
              <a:solidFill>
                <a:srgbClr val="FF0000"/>
              </a:solidFill>
              <a:ea typeface="微软雅黑" panose="020B0503020204020204" pitchFamily="34" charset="-122"/>
            </a:endParaRPr>
          </a:p>
          <a:p>
            <a:pPr algn="ctr">
              <a:buNone/>
            </a:pPr>
            <a:r>
              <a:rPr lang="zh-CN" altLang="en-US" dirty="0"/>
              <a:t>          </a:t>
            </a:r>
            <a:endParaRPr lang="en-US" altLang="zh-CN" dirty="0" smtClean="0"/>
          </a:p>
          <a:p>
            <a:pPr algn="ctr">
              <a:buNone/>
            </a:pPr>
            <a:r>
              <a:rPr lang="zh-CN" altLang="en-US" sz="3600" b="1" dirty="0" smtClean="0">
                <a:solidFill>
                  <a:srgbClr val="FF0000"/>
                </a:solidFill>
                <a:ea typeface="微软雅黑" panose="020B0503020204020204" pitchFamily="34" charset="-122"/>
              </a:rPr>
              <a:t>我</a:t>
            </a:r>
            <a:r>
              <a:rPr lang="zh-CN" altLang="en-US" sz="3600" b="1" dirty="0">
                <a:solidFill>
                  <a:srgbClr val="FF0000"/>
                </a:solidFill>
                <a:ea typeface="微软雅黑" panose="020B0503020204020204" pitchFamily="34" charset="-122"/>
              </a:rPr>
              <a:t>校“三全育人”经验、</a:t>
            </a:r>
            <a:r>
              <a:rPr lang="zh-CN" altLang="en-US" sz="3600" b="1" dirty="0" smtClean="0">
                <a:solidFill>
                  <a:srgbClr val="FF0000"/>
                </a:solidFill>
                <a:ea typeface="微软雅黑" panose="020B0503020204020204" pitchFamily="34" charset="-122"/>
              </a:rPr>
              <a:t>不足，</a:t>
            </a:r>
            <a:endParaRPr lang="en-US" altLang="zh-CN" sz="3600" b="1" dirty="0" smtClean="0">
              <a:solidFill>
                <a:srgbClr val="FF0000"/>
              </a:solidFill>
              <a:ea typeface="微软雅黑" panose="020B0503020204020204" pitchFamily="34" charset="-122"/>
            </a:endParaRPr>
          </a:p>
          <a:p>
            <a:pPr algn="ctr">
              <a:buNone/>
            </a:pPr>
            <a:r>
              <a:rPr lang="zh-CN" altLang="en-US" sz="3600" b="1" dirty="0" smtClean="0">
                <a:solidFill>
                  <a:srgbClr val="FF0000"/>
                </a:solidFill>
                <a:ea typeface="微软雅黑" panose="020B0503020204020204" pitchFamily="34" charset="-122"/>
              </a:rPr>
              <a:t>今后</a:t>
            </a:r>
            <a:r>
              <a:rPr lang="zh-CN" altLang="en-US" sz="3600" b="1" dirty="0">
                <a:solidFill>
                  <a:srgbClr val="FF0000"/>
                </a:solidFill>
                <a:ea typeface="微软雅黑" panose="020B0503020204020204" pitchFamily="34" charset="-122"/>
              </a:rPr>
              <a:t>工作思路</a:t>
            </a:r>
          </a:p>
        </p:txBody>
      </p:sp>
    </p:spTree>
    <p:extLst>
      <p:ext uri="{BB962C8B-B14F-4D97-AF65-F5344CB8AC3E}">
        <p14:creationId xmlns:p14="http://schemas.microsoft.com/office/powerpoint/2010/main" val="28350090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7" name="文本占位符 66562"/>
          <p:cNvSpPr>
            <a:spLocks noGrp="1"/>
          </p:cNvSpPr>
          <p:nvPr>
            <p:ph idx="1"/>
          </p:nvPr>
        </p:nvSpPr>
        <p:spPr>
          <a:xfrm>
            <a:off x="467544" y="836712"/>
            <a:ext cx="8229600" cy="4495800"/>
          </a:xfrm>
        </p:spPr>
        <p:txBody>
          <a:bodyPr anchor="t" anchorCtr="0"/>
          <a:lstStyle/>
          <a:p>
            <a:pPr marL="360000" indent="360000">
              <a:lnSpc>
                <a:spcPct val="150000"/>
              </a:lnSpc>
              <a:buNone/>
            </a:pPr>
            <a:r>
              <a:rPr lang="en-US" altLang="zh-CN" dirty="0"/>
              <a:t>   </a:t>
            </a:r>
            <a:r>
              <a:rPr lang="en-US" altLang="zh-CN" sz="2400" dirty="0" smtClean="0"/>
              <a:t>2017</a:t>
            </a:r>
            <a:r>
              <a:rPr lang="zh-CN" altLang="en-US" sz="2400" dirty="0"/>
              <a:t>年</a:t>
            </a:r>
            <a:r>
              <a:rPr lang="en-US" altLang="zh-CN" sz="2400" dirty="0"/>
              <a:t>2</a:t>
            </a:r>
            <a:r>
              <a:rPr lang="zh-CN" altLang="en-US" sz="2400" dirty="0"/>
              <a:t>月</a:t>
            </a:r>
            <a:r>
              <a:rPr lang="en-US" altLang="zh-CN" sz="2400" dirty="0"/>
              <a:t>27</a:t>
            </a:r>
            <a:r>
              <a:rPr lang="zh-CN" altLang="en-US" sz="2400" dirty="0"/>
              <a:t>日，中共中央、国务院印发的</a:t>
            </a:r>
            <a:r>
              <a:rPr lang="en-US" altLang="zh-CN" sz="2400" dirty="0"/>
              <a:t>《</a:t>
            </a:r>
            <a:r>
              <a:rPr lang="zh-CN" altLang="en-US" sz="2400" dirty="0"/>
              <a:t>关于加强和改进新形势下高校思想政治工作的意见</a:t>
            </a:r>
            <a:r>
              <a:rPr lang="en-US" altLang="zh-CN" sz="2400" dirty="0"/>
              <a:t>》</a:t>
            </a:r>
            <a:r>
              <a:rPr lang="zh-CN" altLang="en-US" sz="2400" dirty="0"/>
              <a:t>指出，加强和改进高校思想政治工作的基本原则之一就是坚持全员全过程全方位育人。把思想价值引领贯穿教育教学全过程和各环节，形成教书育人、科研育人、实践育人、管理育人、服务育人、文化育人、组织育人长效机制。 </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7" name="文本占位符 66562"/>
          <p:cNvSpPr>
            <a:spLocks noGrp="1"/>
          </p:cNvSpPr>
          <p:nvPr>
            <p:ph idx="1"/>
          </p:nvPr>
        </p:nvSpPr>
        <p:spPr>
          <a:xfrm>
            <a:off x="395536" y="980728"/>
            <a:ext cx="8229600" cy="4495800"/>
          </a:xfrm>
        </p:spPr>
        <p:txBody>
          <a:bodyPr anchor="t" anchorCtr="0"/>
          <a:lstStyle/>
          <a:p>
            <a:pPr marL="360000" indent="720000">
              <a:lnSpc>
                <a:spcPct val="150000"/>
              </a:lnSpc>
              <a:buNone/>
            </a:pPr>
            <a:r>
              <a:rPr lang="zh-CN" altLang="en-US" sz="2400" dirty="0"/>
              <a:t>近年来，学校坚持把立德树人作为根本任务</a:t>
            </a:r>
            <a:r>
              <a:rPr lang="en-US" altLang="zh-CN" sz="2400" dirty="0"/>
              <a:t>,</a:t>
            </a:r>
            <a:r>
              <a:rPr lang="zh-CN" altLang="en-US" sz="2400" dirty="0"/>
              <a:t>把思想政治工作贯穿教育教学全过程，成立了学校思想政治工作领导小组，定期召开工作部署会、专题推进会，不断推进“三全育人”工作走深走实。</a:t>
            </a:r>
          </a:p>
          <a:p>
            <a:pPr marL="360000" indent="360000">
              <a:lnSpc>
                <a:spcPct val="150000"/>
              </a:lnSpc>
              <a:buNone/>
            </a:pPr>
            <a:endParaRPr lang="zh-CN" altLang="en-US" sz="2400" dirty="0"/>
          </a:p>
        </p:txBody>
      </p:sp>
    </p:spTree>
    <p:extLst>
      <p:ext uri="{BB962C8B-B14F-4D97-AF65-F5344CB8AC3E}">
        <p14:creationId xmlns:p14="http://schemas.microsoft.com/office/powerpoint/2010/main" val="41020324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7" name="文本占位符 66562"/>
          <p:cNvSpPr>
            <a:spLocks noGrp="1"/>
          </p:cNvSpPr>
          <p:nvPr>
            <p:ph idx="1"/>
          </p:nvPr>
        </p:nvSpPr>
        <p:spPr>
          <a:xfrm>
            <a:off x="179512" y="836712"/>
            <a:ext cx="8229600" cy="5040560"/>
          </a:xfrm>
        </p:spPr>
        <p:txBody>
          <a:bodyPr anchor="t" anchorCtr="0"/>
          <a:lstStyle/>
          <a:p>
            <a:pPr marL="360000" indent="720000">
              <a:lnSpc>
                <a:spcPct val="150000"/>
              </a:lnSpc>
              <a:buNone/>
            </a:pPr>
            <a:r>
              <a:rPr lang="zh-CN" altLang="en-US" sz="2400" dirty="0"/>
              <a:t>学校围绕“全”字做文章，聚焦“育”字下功夫，坚持“五聚焦、五强化</a:t>
            </a:r>
            <a:r>
              <a:rPr lang="zh-CN" altLang="en-US" sz="2400" dirty="0" smtClean="0"/>
              <a:t>”。</a:t>
            </a:r>
            <a:endParaRPr lang="en-US" altLang="zh-CN" sz="2400" dirty="0" smtClean="0"/>
          </a:p>
          <a:p>
            <a:pPr marL="360000" indent="720000">
              <a:lnSpc>
                <a:spcPct val="150000"/>
              </a:lnSpc>
              <a:buNone/>
            </a:pPr>
            <a:r>
              <a:rPr lang="zh-CN" altLang="en-US" sz="2400" dirty="0" smtClean="0"/>
              <a:t>聚焦</a:t>
            </a:r>
            <a:r>
              <a:rPr lang="zh-CN" altLang="en-US" sz="2400" dirty="0"/>
              <a:t>组织领导，强化制度机制建设；</a:t>
            </a:r>
          </a:p>
          <a:p>
            <a:pPr marL="360000" indent="720000">
              <a:lnSpc>
                <a:spcPct val="150000"/>
              </a:lnSpc>
              <a:buNone/>
            </a:pPr>
            <a:r>
              <a:rPr lang="zh-CN" altLang="en-US" sz="2400" dirty="0" smtClean="0"/>
              <a:t>聚焦</a:t>
            </a:r>
            <a:r>
              <a:rPr lang="zh-CN" altLang="en-US" sz="2400" dirty="0"/>
              <a:t>师德师能，强化教师队伍建设；</a:t>
            </a:r>
          </a:p>
          <a:p>
            <a:pPr marL="360000" indent="720000">
              <a:lnSpc>
                <a:spcPct val="150000"/>
              </a:lnSpc>
              <a:buNone/>
            </a:pPr>
            <a:r>
              <a:rPr lang="zh-CN" altLang="en-US" sz="2400" dirty="0" smtClean="0"/>
              <a:t>聚焦</a:t>
            </a:r>
            <a:r>
              <a:rPr lang="zh-CN" altLang="en-US" sz="2400" dirty="0"/>
              <a:t>思想引领，强化主渠道建设；</a:t>
            </a:r>
          </a:p>
          <a:p>
            <a:pPr marL="360000" indent="720000">
              <a:lnSpc>
                <a:spcPct val="150000"/>
              </a:lnSpc>
              <a:buNone/>
            </a:pPr>
            <a:r>
              <a:rPr lang="zh-CN" altLang="en-US" sz="2400" dirty="0" smtClean="0"/>
              <a:t>聚焦</a:t>
            </a:r>
            <a:r>
              <a:rPr lang="zh-CN" altLang="en-US" sz="2400" dirty="0"/>
              <a:t>内容供给，强化网络阵地建设；</a:t>
            </a:r>
          </a:p>
          <a:p>
            <a:pPr marL="360000" indent="720000">
              <a:lnSpc>
                <a:spcPct val="150000"/>
              </a:lnSpc>
              <a:buNone/>
            </a:pPr>
            <a:r>
              <a:rPr lang="zh-CN" altLang="en-US" sz="2400" dirty="0" smtClean="0"/>
              <a:t>聚焦</a:t>
            </a:r>
            <a:r>
              <a:rPr lang="zh-CN" altLang="en-US" sz="2400" dirty="0"/>
              <a:t>氛围营造，强化育人环境建设</a:t>
            </a:r>
            <a:r>
              <a:rPr lang="zh-CN" altLang="en-US" sz="2400" dirty="0" smtClean="0"/>
              <a:t>。</a:t>
            </a:r>
            <a:endParaRPr lang="en-US" altLang="zh-CN" sz="2400" dirty="0" smtClean="0"/>
          </a:p>
          <a:p>
            <a:pPr marL="360000" indent="720000">
              <a:lnSpc>
                <a:spcPct val="150000"/>
              </a:lnSpc>
              <a:buNone/>
            </a:pPr>
            <a:r>
              <a:rPr lang="zh-CN" altLang="en-US" sz="2400" dirty="0" smtClean="0"/>
              <a:t>持续</a:t>
            </a:r>
            <a:r>
              <a:rPr lang="zh-CN" altLang="en-US" sz="2400" dirty="0"/>
              <a:t>深化“三全育人”综合改革，取得了明显成效。 </a:t>
            </a:r>
          </a:p>
          <a:p>
            <a:pPr marL="360000" indent="360000">
              <a:lnSpc>
                <a:spcPct val="150000"/>
              </a:lnSpc>
              <a:buNone/>
            </a:pPr>
            <a:endParaRPr lang="zh-CN" altLang="en-US" sz="2400" dirty="0"/>
          </a:p>
        </p:txBody>
      </p:sp>
    </p:spTree>
    <p:extLst>
      <p:ext uri="{BB962C8B-B14F-4D97-AF65-F5344CB8AC3E}">
        <p14:creationId xmlns:p14="http://schemas.microsoft.com/office/powerpoint/2010/main" val="213547358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7" name="文本占位符 66562"/>
          <p:cNvSpPr>
            <a:spLocks noGrp="1"/>
          </p:cNvSpPr>
          <p:nvPr>
            <p:ph idx="1"/>
          </p:nvPr>
        </p:nvSpPr>
        <p:spPr>
          <a:xfrm>
            <a:off x="395536" y="836712"/>
            <a:ext cx="8229600" cy="5040560"/>
          </a:xfrm>
        </p:spPr>
        <p:txBody>
          <a:bodyPr anchor="t" anchorCtr="0"/>
          <a:lstStyle/>
          <a:p>
            <a:pPr marL="360000" indent="720000">
              <a:lnSpc>
                <a:spcPct val="150000"/>
              </a:lnSpc>
              <a:buNone/>
            </a:pPr>
            <a:r>
              <a:rPr lang="zh-CN" altLang="en-US" sz="2400" dirty="0">
                <a:solidFill>
                  <a:srgbClr val="FF0000"/>
                </a:solidFill>
              </a:rPr>
              <a:t>误区</a:t>
            </a:r>
            <a:r>
              <a:rPr lang="en-US" altLang="zh-CN" sz="2400" dirty="0">
                <a:solidFill>
                  <a:srgbClr val="FF0000"/>
                </a:solidFill>
              </a:rPr>
              <a:t>1</a:t>
            </a:r>
            <a:r>
              <a:rPr lang="zh-CN" altLang="en-US" sz="2400" dirty="0">
                <a:solidFill>
                  <a:srgbClr val="FF0000"/>
                </a:solidFill>
              </a:rPr>
              <a:t>：认为“三全育人”是思政工作部门的</a:t>
            </a:r>
            <a:r>
              <a:rPr lang="zh-CN" altLang="en-US" sz="2400" dirty="0" smtClean="0">
                <a:solidFill>
                  <a:srgbClr val="FF0000"/>
                </a:solidFill>
              </a:rPr>
              <a:t>事</a:t>
            </a:r>
            <a:endParaRPr lang="en-US" altLang="zh-CN" sz="2400" dirty="0" smtClean="0">
              <a:solidFill>
                <a:srgbClr val="FF0000"/>
              </a:solidFill>
            </a:endParaRPr>
          </a:p>
          <a:p>
            <a:pPr marL="360000" indent="720000">
              <a:lnSpc>
                <a:spcPct val="150000"/>
              </a:lnSpc>
              <a:buNone/>
            </a:pPr>
            <a:r>
              <a:rPr lang="zh-CN" altLang="en-US" sz="2400" dirty="0" smtClean="0"/>
              <a:t>“三全育人”</a:t>
            </a:r>
            <a:r>
              <a:rPr lang="zh-CN" altLang="en-US" sz="2400" dirty="0"/>
              <a:t>首先就是</a:t>
            </a:r>
            <a:r>
              <a:rPr lang="zh-CN" altLang="en-US" sz="2400" dirty="0" smtClean="0"/>
              <a:t>“全员”涵盖全体</a:t>
            </a:r>
            <a:r>
              <a:rPr lang="zh-CN" altLang="en-US" sz="2400" dirty="0"/>
              <a:t>教职员工，包括后勤服务人员在内的所有在校工作的人员</a:t>
            </a:r>
            <a:r>
              <a:rPr lang="zh-CN" altLang="en-US" sz="2400" dirty="0" smtClean="0"/>
              <a:t>。</a:t>
            </a:r>
            <a:endParaRPr lang="en-US" altLang="zh-CN" sz="2400" dirty="0" smtClean="0"/>
          </a:p>
          <a:p>
            <a:pPr marL="360000" indent="720000">
              <a:lnSpc>
                <a:spcPct val="150000"/>
              </a:lnSpc>
              <a:buNone/>
            </a:pPr>
            <a:r>
              <a:rPr lang="zh-CN" altLang="en-US" sz="2400" dirty="0" smtClean="0"/>
              <a:t>一些人“三全育人”工作的意识不到位，不愿意承担</a:t>
            </a:r>
            <a:r>
              <a:rPr lang="zh-CN" altLang="en-US" sz="2400" dirty="0"/>
              <a:t>更多与</a:t>
            </a:r>
            <a:r>
              <a:rPr lang="zh-CN" altLang="en-US" sz="2400" dirty="0" smtClean="0"/>
              <a:t>“三全育人”有关的工作职责，课程思政在教学育人工作中还有进一步提高的空间，服务育人在伴随着我校硬件环境的不断提升中可以进一步提高。</a:t>
            </a:r>
            <a:endParaRPr lang="en-US" altLang="zh-CN" sz="2400" dirty="0" smtClean="0"/>
          </a:p>
        </p:txBody>
      </p:sp>
    </p:spTree>
    <p:extLst>
      <p:ext uri="{BB962C8B-B14F-4D97-AF65-F5344CB8AC3E}">
        <p14:creationId xmlns:p14="http://schemas.microsoft.com/office/powerpoint/2010/main" val="32086054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7" name="文本占位符 66562"/>
          <p:cNvSpPr>
            <a:spLocks noGrp="1"/>
          </p:cNvSpPr>
          <p:nvPr>
            <p:ph idx="1"/>
          </p:nvPr>
        </p:nvSpPr>
        <p:spPr>
          <a:xfrm>
            <a:off x="323528" y="764704"/>
            <a:ext cx="8229600" cy="5040560"/>
          </a:xfrm>
        </p:spPr>
        <p:txBody>
          <a:bodyPr anchor="t" anchorCtr="0"/>
          <a:lstStyle/>
          <a:p>
            <a:pPr marL="360000" indent="720000">
              <a:lnSpc>
                <a:spcPct val="150000"/>
              </a:lnSpc>
              <a:buNone/>
            </a:pPr>
            <a:r>
              <a:rPr lang="zh-CN" altLang="en-US" sz="2400" dirty="0">
                <a:solidFill>
                  <a:srgbClr val="FF0000"/>
                </a:solidFill>
              </a:rPr>
              <a:t>误区</a:t>
            </a:r>
            <a:r>
              <a:rPr lang="en-US" altLang="zh-CN" sz="2400" dirty="0">
                <a:solidFill>
                  <a:srgbClr val="FF0000"/>
                </a:solidFill>
              </a:rPr>
              <a:t>1</a:t>
            </a:r>
            <a:r>
              <a:rPr lang="zh-CN" altLang="en-US" sz="2400" dirty="0">
                <a:solidFill>
                  <a:srgbClr val="FF0000"/>
                </a:solidFill>
              </a:rPr>
              <a:t>：认为“三全育人”是思政工作部门的</a:t>
            </a:r>
            <a:r>
              <a:rPr lang="zh-CN" altLang="en-US" sz="2400" dirty="0" smtClean="0">
                <a:solidFill>
                  <a:srgbClr val="FF0000"/>
                </a:solidFill>
              </a:rPr>
              <a:t>事</a:t>
            </a:r>
            <a:endParaRPr lang="en-US" altLang="zh-CN" sz="2400" dirty="0">
              <a:solidFill>
                <a:srgbClr val="FF0000"/>
              </a:solidFill>
            </a:endParaRPr>
          </a:p>
          <a:p>
            <a:pPr marL="360000" indent="720000">
              <a:lnSpc>
                <a:spcPct val="150000"/>
              </a:lnSpc>
              <a:buNone/>
            </a:pPr>
            <a:r>
              <a:rPr lang="zh-CN" altLang="en-US" sz="2400" dirty="0"/>
              <a:t>做好思想政治工作，是高校人才培养的前提。因此，做大学生的思想政治工作，就要以围绕学生、关照学生、服务学生为出发点和落脚点。而且要全员参与和落实，如果只是少部分人或部门参与，即使投入再多的精力也只是隔靴搔痒，效果不佳。</a:t>
            </a:r>
          </a:p>
          <a:p>
            <a:pPr marL="360000" indent="720000">
              <a:lnSpc>
                <a:spcPct val="150000"/>
              </a:lnSpc>
              <a:buNone/>
            </a:pPr>
            <a:r>
              <a:rPr lang="zh-CN" altLang="en-US" sz="2400" dirty="0" smtClean="0"/>
              <a:t>因此</a:t>
            </a:r>
            <a:r>
              <a:rPr lang="zh-CN" altLang="en-US" sz="2400" dirty="0"/>
              <a:t>，育人工作既是办学的目的，也</a:t>
            </a:r>
            <a:r>
              <a:rPr lang="zh-CN" altLang="en-US" sz="2400" dirty="0" smtClean="0"/>
              <a:t>是我们全体</a:t>
            </a:r>
            <a:r>
              <a:rPr lang="zh-CN" altLang="en-US" sz="2400" dirty="0"/>
              <a:t>教职员工的职责。</a:t>
            </a:r>
          </a:p>
          <a:p>
            <a:pPr marL="360000" indent="720000">
              <a:lnSpc>
                <a:spcPct val="150000"/>
              </a:lnSpc>
              <a:buNone/>
            </a:pPr>
            <a:endParaRPr lang="zh-CN" altLang="en-US" sz="2400" dirty="0"/>
          </a:p>
          <a:p>
            <a:pPr marL="360000" indent="360000">
              <a:lnSpc>
                <a:spcPct val="150000"/>
              </a:lnSpc>
              <a:buNone/>
            </a:pPr>
            <a:endParaRPr lang="zh-CN" altLang="en-US" sz="2400" dirty="0"/>
          </a:p>
        </p:txBody>
      </p:sp>
    </p:spTree>
    <p:extLst>
      <p:ext uri="{BB962C8B-B14F-4D97-AF65-F5344CB8AC3E}">
        <p14:creationId xmlns:p14="http://schemas.microsoft.com/office/powerpoint/2010/main" val="380068929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7" name="文本占位符 66562"/>
          <p:cNvSpPr>
            <a:spLocks noGrp="1"/>
          </p:cNvSpPr>
          <p:nvPr>
            <p:ph idx="1"/>
          </p:nvPr>
        </p:nvSpPr>
        <p:spPr>
          <a:xfrm>
            <a:off x="323528" y="692696"/>
            <a:ext cx="8229600" cy="5040560"/>
          </a:xfrm>
        </p:spPr>
        <p:txBody>
          <a:bodyPr anchor="t" anchorCtr="0"/>
          <a:lstStyle/>
          <a:p>
            <a:pPr marL="360000" indent="720000">
              <a:lnSpc>
                <a:spcPct val="150000"/>
              </a:lnSpc>
              <a:buNone/>
            </a:pPr>
            <a:r>
              <a:rPr lang="zh-CN" altLang="en-US" sz="2400" dirty="0" smtClean="0">
                <a:solidFill>
                  <a:srgbClr val="FF0000"/>
                </a:solidFill>
              </a:rPr>
              <a:t>误区</a:t>
            </a:r>
            <a:r>
              <a:rPr lang="en-US" altLang="zh-CN" sz="2400" dirty="0" smtClean="0">
                <a:solidFill>
                  <a:srgbClr val="FF0000"/>
                </a:solidFill>
              </a:rPr>
              <a:t>2</a:t>
            </a:r>
            <a:r>
              <a:rPr lang="zh-CN" altLang="en-US" sz="2400" dirty="0" smtClean="0">
                <a:solidFill>
                  <a:srgbClr val="FF0000"/>
                </a:solidFill>
              </a:rPr>
              <a:t>：</a:t>
            </a:r>
            <a:r>
              <a:rPr lang="zh-CN" altLang="en-US" sz="2400" dirty="0">
                <a:solidFill>
                  <a:srgbClr val="FF0000"/>
                </a:solidFill>
              </a:rPr>
              <a:t>认为“三全育人”就是狭义的思想教育</a:t>
            </a:r>
          </a:p>
          <a:p>
            <a:pPr marL="360000" indent="720000">
              <a:lnSpc>
                <a:spcPct val="150000"/>
              </a:lnSpc>
              <a:buNone/>
            </a:pPr>
            <a:r>
              <a:rPr lang="zh-CN" altLang="en-US" sz="2400" dirty="0" smtClean="0"/>
              <a:t>人才</a:t>
            </a:r>
            <a:r>
              <a:rPr lang="zh-CN" altLang="en-US" sz="2400" dirty="0"/>
              <a:t>的培养应该是全方位的，知识传授和价值引导同样重要，精神上不能“缺钙”得“软骨病”。高校要回答好的根本问题是“为谁培养人”、“培养什么样的人”、“如何培养人”的问题</a:t>
            </a:r>
            <a:r>
              <a:rPr lang="zh-CN" altLang="en-US" sz="2400" dirty="0" smtClean="0"/>
              <a:t>。</a:t>
            </a:r>
            <a:endParaRPr lang="en-US" altLang="zh-CN" sz="2400" dirty="0" smtClean="0"/>
          </a:p>
          <a:p>
            <a:pPr marL="360000" indent="720000">
              <a:lnSpc>
                <a:spcPct val="150000"/>
              </a:lnSpc>
              <a:buNone/>
            </a:pPr>
            <a:r>
              <a:rPr lang="zh-CN" altLang="en-US" sz="2400" smtClean="0"/>
              <a:t>还有部分人</a:t>
            </a:r>
            <a:r>
              <a:rPr lang="zh-CN" altLang="en-US" sz="2400" dirty="0" smtClean="0"/>
              <a:t>认为完成</a:t>
            </a:r>
            <a:r>
              <a:rPr lang="zh-CN" altLang="en-US" sz="2400" dirty="0"/>
              <a:t>教学任务后，育人的任务也随之</a:t>
            </a:r>
            <a:r>
              <a:rPr lang="zh-CN" altLang="en-US" sz="2400" dirty="0" smtClean="0"/>
              <a:t>完成，专业</a:t>
            </a:r>
            <a:r>
              <a:rPr lang="zh-CN" altLang="en-US" sz="2400" dirty="0"/>
              <a:t>课堂只要传授专业知识，思想政治工作是学校领导、党务工作者、辅导员和班主任的事，与自己毫无</a:t>
            </a:r>
            <a:r>
              <a:rPr lang="zh-CN" altLang="en-US" sz="2400" dirty="0" smtClean="0"/>
              <a:t>关联。</a:t>
            </a:r>
            <a:endParaRPr lang="zh-CN" altLang="en-US" sz="2400" dirty="0"/>
          </a:p>
          <a:p>
            <a:pPr marL="360000" indent="720000">
              <a:lnSpc>
                <a:spcPct val="150000"/>
              </a:lnSpc>
              <a:buNone/>
            </a:pPr>
            <a:endParaRPr lang="zh-CN" altLang="en-US" sz="2400" dirty="0"/>
          </a:p>
          <a:p>
            <a:pPr marL="360000" indent="360000">
              <a:lnSpc>
                <a:spcPct val="150000"/>
              </a:lnSpc>
              <a:buNone/>
            </a:pPr>
            <a:endParaRPr lang="zh-CN" altLang="en-US" sz="2400" dirty="0"/>
          </a:p>
        </p:txBody>
      </p:sp>
    </p:spTree>
    <p:extLst>
      <p:ext uri="{BB962C8B-B14F-4D97-AF65-F5344CB8AC3E}">
        <p14:creationId xmlns:p14="http://schemas.microsoft.com/office/powerpoint/2010/main" val="232409562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7" name="文本占位符 66562"/>
          <p:cNvSpPr>
            <a:spLocks noGrp="1"/>
          </p:cNvSpPr>
          <p:nvPr>
            <p:ph idx="1"/>
          </p:nvPr>
        </p:nvSpPr>
        <p:spPr>
          <a:xfrm>
            <a:off x="323528" y="620688"/>
            <a:ext cx="8229600" cy="5328592"/>
          </a:xfrm>
        </p:spPr>
        <p:txBody>
          <a:bodyPr anchor="t" anchorCtr="0"/>
          <a:lstStyle/>
          <a:p>
            <a:pPr marL="360000" indent="720000">
              <a:lnSpc>
                <a:spcPct val="150000"/>
              </a:lnSpc>
              <a:buNone/>
            </a:pPr>
            <a:r>
              <a:rPr lang="zh-CN" altLang="en-US" sz="2400" dirty="0" smtClean="0">
                <a:solidFill>
                  <a:srgbClr val="FF0000"/>
                </a:solidFill>
              </a:rPr>
              <a:t>误区</a:t>
            </a:r>
            <a:r>
              <a:rPr lang="en-US" altLang="zh-CN" sz="2400" dirty="0" smtClean="0">
                <a:solidFill>
                  <a:srgbClr val="FF0000"/>
                </a:solidFill>
              </a:rPr>
              <a:t>2</a:t>
            </a:r>
            <a:r>
              <a:rPr lang="zh-CN" altLang="en-US" sz="2400" dirty="0" smtClean="0">
                <a:solidFill>
                  <a:srgbClr val="FF0000"/>
                </a:solidFill>
              </a:rPr>
              <a:t>：</a:t>
            </a:r>
            <a:r>
              <a:rPr lang="zh-CN" altLang="en-US" sz="2400" dirty="0">
                <a:solidFill>
                  <a:srgbClr val="FF0000"/>
                </a:solidFill>
              </a:rPr>
              <a:t>认为“三全育人”就是狭义的思想</a:t>
            </a:r>
            <a:r>
              <a:rPr lang="zh-CN" altLang="en-US" sz="2400" dirty="0" smtClean="0">
                <a:solidFill>
                  <a:srgbClr val="FF0000"/>
                </a:solidFill>
              </a:rPr>
              <a:t>教育</a:t>
            </a:r>
            <a:endParaRPr lang="en-US" altLang="zh-CN" sz="2400" dirty="0" smtClean="0">
              <a:solidFill>
                <a:srgbClr val="FF0000"/>
              </a:solidFill>
            </a:endParaRPr>
          </a:p>
          <a:p>
            <a:pPr marL="360000" indent="720000">
              <a:lnSpc>
                <a:spcPct val="150000"/>
              </a:lnSpc>
              <a:buNone/>
            </a:pPr>
            <a:r>
              <a:rPr lang="zh-CN" altLang="en-US" sz="2400" dirty="0" smtClean="0"/>
              <a:t>专业课</a:t>
            </a:r>
            <a:r>
              <a:rPr lang="zh-CN" altLang="en-US" sz="2400" dirty="0"/>
              <a:t>教师首先要做好的是知识传输，把专业课程内容讲精彩，构建好学生的知识</a:t>
            </a:r>
            <a:r>
              <a:rPr lang="zh-CN" altLang="en-US" sz="2400" dirty="0" smtClean="0"/>
              <a:t>体系。</a:t>
            </a:r>
            <a:r>
              <a:rPr lang="zh-CN" altLang="en-US" sz="2400" dirty="0"/>
              <a:t>同时，在讲授的过程中，要挖掘本门课程所承载的育人元素。要激发学生的学习兴趣和使命感，在学习中坚定学生的理想和奋斗目标</a:t>
            </a:r>
            <a:r>
              <a:rPr lang="zh-CN" altLang="en-US" sz="2400" dirty="0" smtClean="0"/>
              <a:t>。</a:t>
            </a:r>
            <a:endParaRPr lang="zh-CN" altLang="en-US" sz="2400" dirty="0"/>
          </a:p>
          <a:p>
            <a:pPr marL="360000" indent="720000">
              <a:lnSpc>
                <a:spcPct val="150000"/>
              </a:lnSpc>
              <a:buNone/>
            </a:pPr>
            <a:r>
              <a:rPr lang="zh-CN" altLang="en-US" sz="2400" dirty="0"/>
              <a:t>同时，教师的行为示范、道德品质、言传身教等都会对学生产生深远的影响，要教会学生做人的大道理。</a:t>
            </a:r>
          </a:p>
          <a:p>
            <a:pPr marL="360000" indent="720000">
              <a:lnSpc>
                <a:spcPct val="150000"/>
              </a:lnSpc>
              <a:buNone/>
            </a:pPr>
            <a:endParaRPr lang="zh-CN" altLang="en-US" sz="2400" dirty="0" smtClean="0"/>
          </a:p>
          <a:p>
            <a:pPr marL="360000" indent="360000">
              <a:lnSpc>
                <a:spcPct val="150000"/>
              </a:lnSpc>
              <a:buNone/>
            </a:pPr>
            <a:endParaRPr lang="zh-CN" altLang="en-US" sz="2400" dirty="0"/>
          </a:p>
        </p:txBody>
      </p:sp>
    </p:spTree>
    <p:extLst>
      <p:ext uri="{BB962C8B-B14F-4D97-AF65-F5344CB8AC3E}">
        <p14:creationId xmlns:p14="http://schemas.microsoft.com/office/powerpoint/2010/main" val="250314608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7" name="文本占位符 66562"/>
          <p:cNvSpPr>
            <a:spLocks noGrp="1"/>
          </p:cNvSpPr>
          <p:nvPr>
            <p:ph idx="1"/>
          </p:nvPr>
        </p:nvSpPr>
        <p:spPr>
          <a:xfrm>
            <a:off x="323528" y="620688"/>
            <a:ext cx="8229600" cy="5328592"/>
          </a:xfrm>
        </p:spPr>
        <p:txBody>
          <a:bodyPr anchor="t" anchorCtr="0"/>
          <a:lstStyle/>
          <a:p>
            <a:pPr marL="360000" indent="720000">
              <a:lnSpc>
                <a:spcPct val="150000"/>
              </a:lnSpc>
              <a:buNone/>
            </a:pPr>
            <a:r>
              <a:rPr lang="zh-CN" altLang="en-US" sz="2400" dirty="0" smtClean="0">
                <a:solidFill>
                  <a:srgbClr val="FF0000"/>
                </a:solidFill>
              </a:rPr>
              <a:t>误区</a:t>
            </a:r>
            <a:r>
              <a:rPr lang="en-US" altLang="zh-CN" sz="2400" dirty="0" smtClean="0">
                <a:solidFill>
                  <a:srgbClr val="FF0000"/>
                </a:solidFill>
              </a:rPr>
              <a:t>2</a:t>
            </a:r>
            <a:r>
              <a:rPr lang="zh-CN" altLang="en-US" sz="2400" dirty="0" smtClean="0">
                <a:solidFill>
                  <a:srgbClr val="FF0000"/>
                </a:solidFill>
              </a:rPr>
              <a:t>：</a:t>
            </a:r>
            <a:r>
              <a:rPr lang="zh-CN" altLang="en-US" sz="2400" dirty="0">
                <a:solidFill>
                  <a:srgbClr val="FF0000"/>
                </a:solidFill>
              </a:rPr>
              <a:t>认为“三全育人”就是狭义的思想</a:t>
            </a:r>
            <a:r>
              <a:rPr lang="zh-CN" altLang="en-US" sz="2400" dirty="0" smtClean="0">
                <a:solidFill>
                  <a:srgbClr val="FF0000"/>
                </a:solidFill>
              </a:rPr>
              <a:t>教育</a:t>
            </a:r>
            <a:endParaRPr lang="en-US" altLang="zh-CN" sz="2400" dirty="0" smtClean="0">
              <a:solidFill>
                <a:srgbClr val="FF0000"/>
              </a:solidFill>
            </a:endParaRPr>
          </a:p>
          <a:p>
            <a:pPr marL="360000" indent="720000">
              <a:lnSpc>
                <a:spcPct val="150000"/>
              </a:lnSpc>
              <a:buNone/>
            </a:pPr>
            <a:r>
              <a:rPr lang="zh-CN" altLang="en-US" sz="2400" dirty="0"/>
              <a:t>应该明确，“三全育人”与现行的人才培养、教育教学不是“两张皮”，是同向同行、协同推进，要全面提升人才培养质量、全面提升教学质量、全面加强队伍建设</a:t>
            </a:r>
            <a:r>
              <a:rPr lang="zh-CN" altLang="en-US" sz="2400" dirty="0" smtClean="0"/>
              <a:t>。</a:t>
            </a:r>
            <a:endParaRPr lang="en-US" altLang="zh-CN" sz="2400" dirty="0" smtClean="0"/>
          </a:p>
          <a:p>
            <a:pPr marL="360000" indent="720000">
              <a:lnSpc>
                <a:spcPct val="150000"/>
              </a:lnSpc>
              <a:buNone/>
            </a:pPr>
            <a:r>
              <a:rPr lang="zh-CN" altLang="en-US" sz="2400" dirty="0" smtClean="0"/>
              <a:t>全国</a:t>
            </a:r>
            <a:r>
              <a:rPr lang="zh-CN" altLang="en-US" sz="2400" dirty="0"/>
              <a:t>教育大会上，提出了新时代教育工作者的</a:t>
            </a:r>
            <a:r>
              <a:rPr lang="zh-CN" altLang="en-US" sz="2400" dirty="0" smtClean="0"/>
              <a:t>“六个下功夫” ，</a:t>
            </a:r>
            <a:r>
              <a:rPr lang="zh-CN" altLang="en-US" sz="2400" dirty="0"/>
              <a:t>这些就是我们教育者需要练好的“真功夫”。只有这样，我们才不会辜负党和国家、社会、家庭、学生赋予教育者的尊重和期望。</a:t>
            </a:r>
          </a:p>
          <a:p>
            <a:pPr marL="360000" indent="720000">
              <a:lnSpc>
                <a:spcPct val="150000"/>
              </a:lnSpc>
              <a:buNone/>
            </a:pPr>
            <a:endParaRPr lang="zh-CN" altLang="en-US" sz="2400" dirty="0" smtClean="0"/>
          </a:p>
          <a:p>
            <a:pPr marL="360000" indent="360000">
              <a:lnSpc>
                <a:spcPct val="150000"/>
              </a:lnSpc>
              <a:buNone/>
            </a:pPr>
            <a:endParaRPr lang="zh-CN" altLang="en-US" sz="2400" dirty="0"/>
          </a:p>
        </p:txBody>
      </p:sp>
    </p:spTree>
    <p:extLst>
      <p:ext uri="{BB962C8B-B14F-4D97-AF65-F5344CB8AC3E}">
        <p14:creationId xmlns:p14="http://schemas.microsoft.com/office/powerpoint/2010/main" val="176424801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7" name="文本占位符 66562"/>
          <p:cNvSpPr>
            <a:spLocks noGrp="1"/>
          </p:cNvSpPr>
          <p:nvPr>
            <p:ph idx="1"/>
          </p:nvPr>
        </p:nvSpPr>
        <p:spPr>
          <a:xfrm>
            <a:off x="323528" y="404664"/>
            <a:ext cx="8229600" cy="5688632"/>
          </a:xfrm>
        </p:spPr>
        <p:txBody>
          <a:bodyPr anchor="t" anchorCtr="0"/>
          <a:lstStyle/>
          <a:p>
            <a:pPr marL="360000" indent="720000">
              <a:lnSpc>
                <a:spcPct val="150000"/>
              </a:lnSpc>
              <a:buNone/>
            </a:pPr>
            <a:r>
              <a:rPr lang="zh-CN" altLang="en-US" sz="2400" dirty="0" smtClean="0">
                <a:solidFill>
                  <a:srgbClr val="FF0000"/>
                </a:solidFill>
              </a:rPr>
              <a:t>误区</a:t>
            </a:r>
            <a:r>
              <a:rPr lang="en-US" altLang="zh-CN" sz="2400" dirty="0">
                <a:solidFill>
                  <a:srgbClr val="FF0000"/>
                </a:solidFill>
              </a:rPr>
              <a:t>3</a:t>
            </a:r>
            <a:r>
              <a:rPr lang="zh-CN" altLang="en-US" sz="2400" dirty="0">
                <a:solidFill>
                  <a:srgbClr val="FF0000"/>
                </a:solidFill>
              </a:rPr>
              <a:t>：认为“三全育人”就是搞一些</a:t>
            </a:r>
            <a:r>
              <a:rPr lang="zh-CN" altLang="en-US" sz="2400" dirty="0" smtClean="0">
                <a:solidFill>
                  <a:srgbClr val="FF0000"/>
                </a:solidFill>
              </a:rPr>
              <a:t>活动</a:t>
            </a:r>
            <a:endParaRPr lang="zh-CN" altLang="en-US" sz="2400" dirty="0">
              <a:solidFill>
                <a:srgbClr val="FF0000"/>
              </a:solidFill>
            </a:endParaRPr>
          </a:p>
          <a:p>
            <a:pPr marL="360000" indent="720000">
              <a:lnSpc>
                <a:spcPct val="150000"/>
              </a:lnSpc>
              <a:buNone/>
            </a:pPr>
            <a:r>
              <a:rPr lang="zh-CN" altLang="en-US" sz="2400" dirty="0"/>
              <a:t>“三全育人”综合改革构建了“十大育人”体系，包括课程育人、科研育人、实践育人、文化育人、网络育人、心理育人、管理育人、服务育人、资助育人、组织育人，是一个全方位的育人体系。推进“三全育人”综合改革，从面上来说是需要有活动支撑，但从根本上来说是建立长效机制</a:t>
            </a:r>
            <a:r>
              <a:rPr lang="zh-CN" altLang="en-US" sz="2400" dirty="0" smtClean="0"/>
              <a:t>。</a:t>
            </a:r>
            <a:r>
              <a:rPr lang="zh-CN" altLang="en-US" sz="2400" dirty="0"/>
              <a:t>我们</a:t>
            </a:r>
            <a:r>
              <a:rPr lang="zh-CN" altLang="en-US" sz="2400" dirty="0" smtClean="0"/>
              <a:t>应该</a:t>
            </a:r>
            <a:r>
              <a:rPr lang="zh-CN" altLang="en-US" sz="2400" dirty="0"/>
              <a:t>在实践总结的基础上，统筹校内外的育人力量和育人元素（比如企业、社会、校友、家长等资源），让“十大育人”的内容更加生动具体、有成效，解决学生知行不合一等问题。</a:t>
            </a:r>
          </a:p>
          <a:p>
            <a:pPr marL="360000" indent="720000">
              <a:lnSpc>
                <a:spcPct val="150000"/>
              </a:lnSpc>
              <a:buNone/>
            </a:pPr>
            <a:endParaRPr lang="zh-CN" altLang="en-US" sz="2400" dirty="0" smtClean="0"/>
          </a:p>
          <a:p>
            <a:pPr marL="360000" indent="360000">
              <a:lnSpc>
                <a:spcPct val="150000"/>
              </a:lnSpc>
              <a:buNone/>
            </a:pPr>
            <a:endParaRPr lang="zh-CN" altLang="en-US" sz="2400" dirty="0"/>
          </a:p>
        </p:txBody>
      </p:sp>
    </p:spTree>
    <p:extLst>
      <p:ext uri="{BB962C8B-B14F-4D97-AF65-F5344CB8AC3E}">
        <p14:creationId xmlns:p14="http://schemas.microsoft.com/office/powerpoint/2010/main" val="83042130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7" name="文本占位符 66562"/>
          <p:cNvSpPr>
            <a:spLocks noGrp="1"/>
          </p:cNvSpPr>
          <p:nvPr>
            <p:ph idx="1"/>
          </p:nvPr>
        </p:nvSpPr>
        <p:spPr>
          <a:xfrm>
            <a:off x="395536" y="548680"/>
            <a:ext cx="8229600" cy="4104456"/>
          </a:xfrm>
        </p:spPr>
        <p:txBody>
          <a:bodyPr anchor="t" anchorCtr="0"/>
          <a:lstStyle/>
          <a:p>
            <a:pPr marL="360000" indent="720000">
              <a:lnSpc>
                <a:spcPct val="150000"/>
              </a:lnSpc>
              <a:buNone/>
            </a:pPr>
            <a:r>
              <a:rPr lang="zh-CN" altLang="en-US" sz="2400" dirty="0" smtClean="0">
                <a:solidFill>
                  <a:srgbClr val="FF0000"/>
                </a:solidFill>
              </a:rPr>
              <a:t>工作思路</a:t>
            </a:r>
            <a:endParaRPr lang="en-US" altLang="zh-CN" sz="2400" dirty="0" smtClean="0">
              <a:solidFill>
                <a:srgbClr val="FF0000"/>
              </a:solidFill>
            </a:endParaRPr>
          </a:p>
          <a:p>
            <a:pPr marL="360000" indent="720000">
              <a:lnSpc>
                <a:spcPct val="150000"/>
              </a:lnSpc>
              <a:buNone/>
            </a:pPr>
            <a:r>
              <a:rPr lang="zh-CN" altLang="en-US" sz="2400" dirty="0" smtClean="0"/>
              <a:t>我们</a:t>
            </a:r>
            <a:r>
              <a:rPr lang="zh-CN" altLang="en-US" sz="2400" dirty="0"/>
              <a:t>要深入学习贯彻全国教育大会和全国高校思想政治工作会议精神，切实提高政治站位，牢牢把握立德树人根本任务，强化“大思政”理念，着力构建一体化育人体系，积极推进全员全程全方位育人。</a:t>
            </a:r>
          </a:p>
          <a:p>
            <a:pPr marL="360000" indent="720000">
              <a:lnSpc>
                <a:spcPct val="150000"/>
              </a:lnSpc>
              <a:buNone/>
            </a:pPr>
            <a:endParaRPr lang="zh-CN" altLang="en-US" sz="2400" dirty="0" smtClean="0"/>
          </a:p>
          <a:p>
            <a:pPr marL="360000" indent="360000">
              <a:lnSpc>
                <a:spcPct val="150000"/>
              </a:lnSpc>
              <a:buNone/>
            </a:pPr>
            <a:endParaRPr lang="zh-CN" altLang="en-US" sz="2400" dirty="0"/>
          </a:p>
        </p:txBody>
      </p:sp>
    </p:spTree>
    <p:extLst>
      <p:ext uri="{BB962C8B-B14F-4D97-AF65-F5344CB8AC3E}">
        <p14:creationId xmlns:p14="http://schemas.microsoft.com/office/powerpoint/2010/main" val="26948157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7" name="文本占位符 66562"/>
          <p:cNvSpPr>
            <a:spLocks noGrp="1"/>
          </p:cNvSpPr>
          <p:nvPr>
            <p:ph idx="1"/>
          </p:nvPr>
        </p:nvSpPr>
        <p:spPr>
          <a:xfrm>
            <a:off x="395536" y="476672"/>
            <a:ext cx="8229600" cy="5904656"/>
          </a:xfrm>
        </p:spPr>
        <p:txBody>
          <a:bodyPr anchor="t" anchorCtr="0"/>
          <a:lstStyle/>
          <a:p>
            <a:pPr marL="360000" indent="720000">
              <a:lnSpc>
                <a:spcPct val="150000"/>
              </a:lnSpc>
              <a:buNone/>
            </a:pPr>
            <a:r>
              <a:rPr lang="en-US" altLang="zh-CN" sz="2400" dirty="0" smtClean="0">
                <a:solidFill>
                  <a:srgbClr val="FF0000"/>
                </a:solidFill>
              </a:rPr>
              <a:t>1</a:t>
            </a:r>
            <a:r>
              <a:rPr lang="zh-CN" altLang="en-US" sz="2400" dirty="0" smtClean="0">
                <a:solidFill>
                  <a:srgbClr val="FF0000"/>
                </a:solidFill>
              </a:rPr>
              <a:t>、建</a:t>
            </a:r>
            <a:r>
              <a:rPr lang="zh-CN" altLang="en-US" sz="2400" dirty="0">
                <a:solidFill>
                  <a:srgbClr val="FF0000"/>
                </a:solidFill>
              </a:rPr>
              <a:t>强队伍，压实责任，全员育人</a:t>
            </a:r>
            <a:r>
              <a:rPr lang="zh-CN" altLang="en-US" sz="2400" dirty="0" smtClean="0">
                <a:solidFill>
                  <a:srgbClr val="FF0000"/>
                </a:solidFill>
              </a:rPr>
              <a:t>“大合唱”</a:t>
            </a:r>
            <a:endParaRPr lang="en-US" altLang="zh-CN" sz="2400" dirty="0">
              <a:solidFill>
                <a:srgbClr val="FF0000"/>
              </a:solidFill>
            </a:endParaRPr>
          </a:p>
          <a:p>
            <a:pPr marL="360000" indent="720000">
              <a:lnSpc>
                <a:spcPct val="150000"/>
              </a:lnSpc>
              <a:buNone/>
            </a:pPr>
            <a:r>
              <a:rPr lang="zh-CN" altLang="en-US" sz="2400" dirty="0" smtClean="0"/>
              <a:t>要</a:t>
            </a:r>
            <a:r>
              <a:rPr lang="zh-CN" altLang="en-US" sz="2400" dirty="0"/>
              <a:t>坚持解放思想、守正创新，制定</a:t>
            </a:r>
            <a:r>
              <a:rPr lang="en-US" altLang="zh-CN" sz="2400" dirty="0"/>
              <a:t>《 “</a:t>
            </a:r>
            <a:r>
              <a:rPr lang="zh-CN" altLang="en-US" sz="2400" dirty="0"/>
              <a:t>三全育人” 建设实施方案</a:t>
            </a:r>
            <a:r>
              <a:rPr lang="en-US" altLang="zh-CN" sz="2400" dirty="0"/>
              <a:t>》</a:t>
            </a:r>
            <a:r>
              <a:rPr lang="zh-CN" altLang="en-US" sz="2400" dirty="0"/>
              <a:t>，构建党委统一领导，党政齐抓共管，各学院部门各负其责，全校师生共同参与的育人体系</a:t>
            </a:r>
            <a:r>
              <a:rPr lang="zh-CN" altLang="en-US" sz="2400" dirty="0" smtClean="0"/>
              <a:t>。</a:t>
            </a:r>
            <a:endParaRPr lang="en-US" altLang="zh-CN" sz="2400" dirty="0"/>
          </a:p>
          <a:p>
            <a:pPr marL="360000" indent="720000">
              <a:lnSpc>
                <a:spcPct val="150000"/>
              </a:lnSpc>
              <a:buNone/>
            </a:pPr>
            <a:r>
              <a:rPr lang="zh-CN" altLang="en-US" sz="2400" dirty="0" smtClean="0"/>
              <a:t>层层压实育人责任，学校党委认真履行党建和思政工作主体责任，</a:t>
            </a:r>
            <a:r>
              <a:rPr lang="zh-CN" altLang="en-US" sz="2400" dirty="0"/>
              <a:t>领导</a:t>
            </a:r>
            <a:r>
              <a:rPr lang="zh-CN" altLang="en-US" sz="2400" dirty="0" smtClean="0"/>
              <a:t>带头给师生上党课、上思政课，深入思政课堂随堂听课；其他党委班子成员认真履行“一岗双责”，全部深入学生班级主题班会、主题座谈会等。</a:t>
            </a:r>
            <a:endParaRPr lang="en-US" altLang="zh-CN" sz="2400" dirty="0"/>
          </a:p>
          <a:p>
            <a:pPr marL="360000" indent="720000">
              <a:lnSpc>
                <a:spcPct val="150000"/>
              </a:lnSpc>
              <a:buNone/>
            </a:pPr>
            <a:r>
              <a:rPr lang="zh-CN" altLang="en-US" sz="2400" dirty="0" smtClean="0"/>
              <a:t>坚持</a:t>
            </a:r>
            <a:r>
              <a:rPr lang="zh-CN" altLang="en-US" sz="2400" dirty="0"/>
              <a:t>每周校领导接待日制度，解决学生思想和实际</a:t>
            </a:r>
            <a:r>
              <a:rPr lang="zh-CN" altLang="en-US" sz="2400" dirty="0" smtClean="0"/>
              <a:t>问题</a:t>
            </a:r>
            <a:r>
              <a:rPr lang="zh-CN" altLang="en-US" sz="2400" dirty="0"/>
              <a:t>，</a:t>
            </a:r>
            <a:r>
              <a:rPr lang="zh-CN" altLang="en-US" sz="2400" dirty="0" smtClean="0"/>
              <a:t>推进</a:t>
            </a:r>
            <a:r>
              <a:rPr lang="zh-CN" altLang="en-US" sz="2400" dirty="0"/>
              <a:t>思想政治工作进楼栋、进宿舍。</a:t>
            </a:r>
          </a:p>
          <a:p>
            <a:pPr marL="360000" indent="720000">
              <a:lnSpc>
                <a:spcPct val="150000"/>
              </a:lnSpc>
              <a:buNone/>
            </a:pPr>
            <a:endParaRPr lang="zh-CN" altLang="en-US" sz="2400" dirty="0" smtClean="0"/>
          </a:p>
          <a:p>
            <a:pPr marL="360000" indent="720000">
              <a:lnSpc>
                <a:spcPct val="150000"/>
              </a:lnSpc>
              <a:buNone/>
            </a:pPr>
            <a:endParaRPr lang="zh-CN" altLang="en-US" sz="2400" dirty="0"/>
          </a:p>
          <a:p>
            <a:pPr marL="360000" indent="720000">
              <a:lnSpc>
                <a:spcPct val="150000"/>
              </a:lnSpc>
              <a:buNone/>
            </a:pPr>
            <a:endParaRPr lang="zh-CN" altLang="en-US" sz="2400" dirty="0" smtClean="0"/>
          </a:p>
          <a:p>
            <a:pPr marL="360000" indent="360000">
              <a:lnSpc>
                <a:spcPct val="150000"/>
              </a:lnSpc>
              <a:buNone/>
            </a:pPr>
            <a:endParaRPr lang="zh-CN" altLang="en-US" sz="2400" dirty="0"/>
          </a:p>
        </p:txBody>
      </p:sp>
    </p:spTree>
    <p:extLst>
      <p:ext uri="{BB962C8B-B14F-4D97-AF65-F5344CB8AC3E}">
        <p14:creationId xmlns:p14="http://schemas.microsoft.com/office/powerpoint/2010/main" val="243802303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7" name="文本占位符 66562"/>
          <p:cNvSpPr>
            <a:spLocks noGrp="1"/>
          </p:cNvSpPr>
          <p:nvPr>
            <p:ph idx="1"/>
          </p:nvPr>
        </p:nvSpPr>
        <p:spPr>
          <a:xfrm>
            <a:off x="467544" y="836712"/>
            <a:ext cx="8229600" cy="4495800"/>
          </a:xfrm>
        </p:spPr>
        <p:txBody>
          <a:bodyPr anchor="t" anchorCtr="0"/>
          <a:lstStyle/>
          <a:p>
            <a:pPr marL="360000" indent="720000">
              <a:lnSpc>
                <a:spcPct val="150000"/>
              </a:lnSpc>
              <a:buNone/>
            </a:pPr>
            <a:r>
              <a:rPr lang="zh-CN" altLang="en-US" sz="2400" dirty="0" smtClean="0"/>
              <a:t>党</a:t>
            </a:r>
            <a:r>
              <a:rPr lang="zh-CN" altLang="en-US" sz="2400" dirty="0"/>
              <a:t>的十九大以来，聚焦实现全员全过程全方位育人，教育部启动“三全育人”综合改革试点</a:t>
            </a:r>
            <a:r>
              <a:rPr lang="zh-CN" altLang="en-US" sz="2400" dirty="0" smtClean="0"/>
              <a:t>。指导</a:t>
            </a:r>
            <a:r>
              <a:rPr lang="zh-CN" altLang="en-US" sz="2400" dirty="0"/>
              <a:t>建设</a:t>
            </a:r>
            <a:r>
              <a:rPr lang="en-US" altLang="zh-CN" sz="2400" dirty="0"/>
              <a:t>32</a:t>
            </a:r>
            <a:r>
              <a:rPr lang="zh-CN" altLang="en-US" sz="2400" dirty="0"/>
              <a:t>家省级高校网络思想政治教育</a:t>
            </a:r>
            <a:r>
              <a:rPr lang="zh-CN" altLang="en-US" sz="2400" dirty="0" smtClean="0"/>
              <a:t>中心</a:t>
            </a:r>
            <a:r>
              <a:rPr lang="zh-CN" altLang="en-US" sz="2400" dirty="0"/>
              <a:t>；</a:t>
            </a:r>
            <a:r>
              <a:rPr lang="zh-CN" altLang="en-US" sz="2400" dirty="0" smtClean="0"/>
              <a:t>培育</a:t>
            </a:r>
            <a:r>
              <a:rPr lang="zh-CN" altLang="en-US" sz="2400" dirty="0"/>
              <a:t>建设</a:t>
            </a:r>
            <a:r>
              <a:rPr lang="en-US" altLang="zh-CN" sz="2400" dirty="0"/>
              <a:t>20</a:t>
            </a:r>
            <a:r>
              <a:rPr lang="zh-CN" altLang="en-US" sz="2400" dirty="0"/>
              <a:t>个思想政治工作创新发展</a:t>
            </a:r>
            <a:r>
              <a:rPr lang="zh-CN" altLang="en-US" sz="2400" dirty="0" smtClean="0"/>
              <a:t>中心</a:t>
            </a:r>
            <a:r>
              <a:rPr lang="zh-CN" altLang="en-US" sz="2400" dirty="0"/>
              <a:t>；</a:t>
            </a:r>
            <a:r>
              <a:rPr lang="en-US" altLang="zh-CN" sz="2400" dirty="0" smtClean="0"/>
              <a:t>40</a:t>
            </a:r>
            <a:r>
              <a:rPr lang="zh-CN" altLang="en-US" sz="2400" dirty="0"/>
              <a:t>个思想政治工作队伍培训研修</a:t>
            </a:r>
            <a:r>
              <a:rPr lang="zh-CN" altLang="en-US" sz="2400" dirty="0" smtClean="0"/>
              <a:t>中心</a:t>
            </a:r>
            <a:r>
              <a:rPr lang="zh-CN" altLang="en-US" sz="2400" dirty="0"/>
              <a:t>，</a:t>
            </a:r>
            <a:r>
              <a:rPr lang="zh-CN" altLang="en-US" sz="2400" dirty="0" smtClean="0"/>
              <a:t>大力</a:t>
            </a:r>
            <a:r>
              <a:rPr lang="zh-CN" altLang="en-US" sz="2400" dirty="0" smtClean="0"/>
              <a:t>推动</a:t>
            </a:r>
            <a:r>
              <a:rPr lang="zh-CN" altLang="en-US" sz="2400" dirty="0" smtClean="0"/>
              <a:t>了相关</a:t>
            </a:r>
            <a:r>
              <a:rPr lang="zh-CN" altLang="en-US" sz="2400" dirty="0" smtClean="0"/>
              <a:t>理论</a:t>
            </a:r>
            <a:r>
              <a:rPr lang="zh-CN" altLang="en-US" sz="2400" dirty="0"/>
              <a:t>创新和实践探索 </a:t>
            </a:r>
            <a:r>
              <a:rPr lang="zh-CN" altLang="en-US" sz="2400" dirty="0" smtClean="0"/>
              <a:t>。</a:t>
            </a:r>
            <a:endParaRPr lang="zh-CN" altLang="en-US" sz="2400" dirty="0"/>
          </a:p>
          <a:p>
            <a:pPr marL="360000" indent="360000">
              <a:lnSpc>
                <a:spcPct val="150000"/>
              </a:lnSpc>
              <a:buNone/>
            </a:pPr>
            <a:endParaRPr lang="zh-CN" altLang="en-US" sz="2400" dirty="0"/>
          </a:p>
        </p:txBody>
      </p:sp>
    </p:spTree>
    <p:extLst>
      <p:ext uri="{BB962C8B-B14F-4D97-AF65-F5344CB8AC3E}">
        <p14:creationId xmlns:p14="http://schemas.microsoft.com/office/powerpoint/2010/main" val="341879927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7" name="文本占位符 66562"/>
          <p:cNvSpPr>
            <a:spLocks noGrp="1"/>
          </p:cNvSpPr>
          <p:nvPr>
            <p:ph idx="1"/>
          </p:nvPr>
        </p:nvSpPr>
        <p:spPr>
          <a:xfrm>
            <a:off x="395536" y="692696"/>
            <a:ext cx="8229600" cy="4680520"/>
          </a:xfrm>
        </p:spPr>
        <p:txBody>
          <a:bodyPr anchor="t" anchorCtr="0"/>
          <a:lstStyle/>
          <a:p>
            <a:pPr marL="360000" indent="720000">
              <a:lnSpc>
                <a:spcPct val="150000"/>
              </a:lnSpc>
              <a:buNone/>
            </a:pPr>
            <a:r>
              <a:rPr lang="en-US" altLang="zh-CN" sz="2400" dirty="0" smtClean="0">
                <a:solidFill>
                  <a:srgbClr val="FF0000"/>
                </a:solidFill>
              </a:rPr>
              <a:t>2</a:t>
            </a:r>
            <a:r>
              <a:rPr lang="zh-CN" altLang="en-US" sz="2400" dirty="0" smtClean="0">
                <a:solidFill>
                  <a:srgbClr val="FF0000"/>
                </a:solidFill>
              </a:rPr>
              <a:t>、健全</a:t>
            </a:r>
            <a:r>
              <a:rPr lang="zh-CN" altLang="en-US" sz="2400" dirty="0">
                <a:solidFill>
                  <a:srgbClr val="FF0000"/>
                </a:solidFill>
              </a:rPr>
              <a:t>体系，抓住节点，全程育人</a:t>
            </a:r>
            <a:r>
              <a:rPr lang="zh-CN" altLang="en-US" sz="2400" dirty="0" smtClean="0">
                <a:solidFill>
                  <a:srgbClr val="FF0000"/>
                </a:solidFill>
              </a:rPr>
              <a:t>“一盘棋”</a:t>
            </a:r>
            <a:endParaRPr lang="en-US" altLang="zh-CN" sz="2400" dirty="0" smtClean="0">
              <a:solidFill>
                <a:srgbClr val="FF0000"/>
              </a:solidFill>
            </a:endParaRPr>
          </a:p>
          <a:p>
            <a:pPr marL="360000" indent="720000">
              <a:lnSpc>
                <a:spcPct val="150000"/>
              </a:lnSpc>
              <a:buNone/>
            </a:pPr>
            <a:r>
              <a:rPr lang="zh-CN" altLang="en-US" sz="2400" dirty="0"/>
              <a:t>学校坚持“一体化构建”，将“三全育人”贯穿办学治校全过程和各环节，形成一体化育人合力、一体化育人载体、一体化育人</a:t>
            </a:r>
            <a:r>
              <a:rPr lang="zh-CN" altLang="en-US" sz="2400" dirty="0" smtClean="0"/>
              <a:t>保障。</a:t>
            </a:r>
            <a:endParaRPr lang="en-US" altLang="zh-CN" sz="2400" dirty="0"/>
          </a:p>
          <a:p>
            <a:pPr marL="360000" indent="720000">
              <a:lnSpc>
                <a:spcPct val="150000"/>
              </a:lnSpc>
              <a:buNone/>
            </a:pPr>
            <a:r>
              <a:rPr lang="zh-CN" altLang="en-US" sz="2400" dirty="0"/>
              <a:t>推动所有课程都肩负起立德树人的重要职责，所有教师都承担起引导学生成长成才的神圣使命</a:t>
            </a:r>
            <a:r>
              <a:rPr lang="zh-CN" altLang="en-US" sz="2400" dirty="0" smtClean="0"/>
              <a:t>。</a:t>
            </a:r>
          </a:p>
          <a:p>
            <a:pPr marL="360000" indent="720000">
              <a:lnSpc>
                <a:spcPct val="150000"/>
              </a:lnSpc>
              <a:buNone/>
            </a:pPr>
            <a:endParaRPr lang="zh-CN" altLang="en-US" sz="2400" dirty="0"/>
          </a:p>
          <a:p>
            <a:pPr marL="360000" indent="720000">
              <a:lnSpc>
                <a:spcPct val="150000"/>
              </a:lnSpc>
              <a:buNone/>
            </a:pPr>
            <a:endParaRPr lang="zh-CN" altLang="en-US" sz="2400" dirty="0" smtClean="0"/>
          </a:p>
          <a:p>
            <a:pPr marL="360000" indent="360000">
              <a:lnSpc>
                <a:spcPct val="150000"/>
              </a:lnSpc>
              <a:buNone/>
            </a:pPr>
            <a:endParaRPr lang="zh-CN" altLang="en-US" sz="2400" dirty="0"/>
          </a:p>
        </p:txBody>
      </p:sp>
    </p:spTree>
    <p:extLst>
      <p:ext uri="{BB962C8B-B14F-4D97-AF65-F5344CB8AC3E}">
        <p14:creationId xmlns:p14="http://schemas.microsoft.com/office/powerpoint/2010/main" val="227751974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7" name="文本占位符 66562"/>
          <p:cNvSpPr>
            <a:spLocks noGrp="1"/>
          </p:cNvSpPr>
          <p:nvPr>
            <p:ph idx="1"/>
          </p:nvPr>
        </p:nvSpPr>
        <p:spPr>
          <a:xfrm>
            <a:off x="395536" y="476672"/>
            <a:ext cx="8229600" cy="5328592"/>
          </a:xfrm>
        </p:spPr>
        <p:txBody>
          <a:bodyPr anchor="t" anchorCtr="0"/>
          <a:lstStyle/>
          <a:p>
            <a:pPr marL="360000" indent="720000">
              <a:lnSpc>
                <a:spcPct val="150000"/>
              </a:lnSpc>
              <a:buNone/>
            </a:pPr>
            <a:r>
              <a:rPr lang="en-US" altLang="zh-CN" sz="2400" dirty="0" smtClean="0">
                <a:solidFill>
                  <a:srgbClr val="FF0000"/>
                </a:solidFill>
              </a:rPr>
              <a:t>2</a:t>
            </a:r>
            <a:r>
              <a:rPr lang="zh-CN" altLang="en-US" sz="2400" dirty="0" smtClean="0">
                <a:solidFill>
                  <a:srgbClr val="FF0000"/>
                </a:solidFill>
              </a:rPr>
              <a:t>、健全</a:t>
            </a:r>
            <a:r>
              <a:rPr lang="zh-CN" altLang="en-US" sz="2400" dirty="0">
                <a:solidFill>
                  <a:srgbClr val="FF0000"/>
                </a:solidFill>
              </a:rPr>
              <a:t>体系，抓住节点，全程育人</a:t>
            </a:r>
            <a:r>
              <a:rPr lang="zh-CN" altLang="en-US" sz="2400" dirty="0" smtClean="0">
                <a:solidFill>
                  <a:srgbClr val="FF0000"/>
                </a:solidFill>
              </a:rPr>
              <a:t>“一盘棋”</a:t>
            </a:r>
            <a:endParaRPr lang="en-US" altLang="zh-CN" sz="2400" dirty="0" smtClean="0">
              <a:solidFill>
                <a:srgbClr val="FF0000"/>
              </a:solidFill>
            </a:endParaRPr>
          </a:p>
          <a:p>
            <a:pPr marL="360000" indent="720000">
              <a:lnSpc>
                <a:spcPct val="150000"/>
              </a:lnSpc>
              <a:buNone/>
            </a:pPr>
            <a:r>
              <a:rPr lang="zh-CN" altLang="en-US" sz="2400" dirty="0" smtClean="0"/>
              <a:t>抓住</a:t>
            </a:r>
            <a:r>
              <a:rPr lang="zh-CN" altLang="en-US" sz="2400" dirty="0"/>
              <a:t>大学生活中对学生影响较深的三个节点，加强“三季育人”主题教育，入学季通过迎新服务、学生军训、入学教育、集体宣誓等仪式活动，让新生“享温暖、增认同、转身份”；表彰季通过师德标兵等各类评选表彰及先进事迹报告会等多种形式展示先进典型，让学生“受启发、传价值、导言行”；毕业季通过就业帮扶、毕业生“梦想畅谈会”、毕业教育、毕业典礼等，引导学生“树理想、明责任、勇担当”。</a:t>
            </a:r>
          </a:p>
          <a:p>
            <a:pPr marL="360000" indent="720000">
              <a:lnSpc>
                <a:spcPct val="150000"/>
              </a:lnSpc>
              <a:buNone/>
            </a:pPr>
            <a:endParaRPr lang="zh-CN" altLang="en-US" sz="2400" dirty="0" smtClean="0"/>
          </a:p>
          <a:p>
            <a:pPr marL="360000" indent="720000">
              <a:lnSpc>
                <a:spcPct val="150000"/>
              </a:lnSpc>
              <a:buNone/>
            </a:pPr>
            <a:endParaRPr lang="zh-CN" altLang="en-US" sz="2400" dirty="0"/>
          </a:p>
          <a:p>
            <a:pPr marL="360000" indent="720000">
              <a:lnSpc>
                <a:spcPct val="150000"/>
              </a:lnSpc>
              <a:buNone/>
            </a:pPr>
            <a:endParaRPr lang="zh-CN" altLang="en-US" sz="2400" dirty="0" smtClean="0"/>
          </a:p>
          <a:p>
            <a:pPr marL="360000" indent="360000">
              <a:lnSpc>
                <a:spcPct val="150000"/>
              </a:lnSpc>
              <a:buNone/>
            </a:pPr>
            <a:endParaRPr lang="zh-CN" altLang="en-US" sz="2400" dirty="0"/>
          </a:p>
        </p:txBody>
      </p:sp>
    </p:spTree>
    <p:extLst>
      <p:ext uri="{BB962C8B-B14F-4D97-AF65-F5344CB8AC3E}">
        <p14:creationId xmlns:p14="http://schemas.microsoft.com/office/powerpoint/2010/main" val="191857702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7" name="文本占位符 66562"/>
          <p:cNvSpPr>
            <a:spLocks noGrp="1"/>
          </p:cNvSpPr>
          <p:nvPr>
            <p:ph idx="1"/>
          </p:nvPr>
        </p:nvSpPr>
        <p:spPr>
          <a:xfrm>
            <a:off x="323528" y="692696"/>
            <a:ext cx="8229600" cy="4176464"/>
          </a:xfrm>
        </p:spPr>
        <p:txBody>
          <a:bodyPr anchor="t" anchorCtr="0"/>
          <a:lstStyle/>
          <a:p>
            <a:pPr marL="360000" indent="720000">
              <a:lnSpc>
                <a:spcPct val="150000"/>
              </a:lnSpc>
              <a:buNone/>
            </a:pPr>
            <a:r>
              <a:rPr lang="en-US" altLang="zh-CN" sz="2400" dirty="0" smtClean="0">
                <a:solidFill>
                  <a:srgbClr val="FF0000"/>
                </a:solidFill>
              </a:rPr>
              <a:t>3</a:t>
            </a:r>
            <a:r>
              <a:rPr lang="zh-CN" altLang="en-US" sz="2400" dirty="0" smtClean="0">
                <a:solidFill>
                  <a:srgbClr val="FF0000"/>
                </a:solidFill>
              </a:rPr>
              <a:t>、协同</a:t>
            </a:r>
            <a:r>
              <a:rPr lang="zh-CN" altLang="en-US" sz="2400" dirty="0">
                <a:solidFill>
                  <a:srgbClr val="FF0000"/>
                </a:solidFill>
              </a:rPr>
              <a:t>联动，精准施策，全方位育人</a:t>
            </a:r>
            <a:r>
              <a:rPr lang="zh-CN" altLang="en-US" sz="2400" dirty="0" smtClean="0">
                <a:solidFill>
                  <a:srgbClr val="FF0000"/>
                </a:solidFill>
              </a:rPr>
              <a:t>“同发力”</a:t>
            </a:r>
            <a:endParaRPr lang="en-US" altLang="zh-CN" sz="2400" dirty="0" smtClean="0">
              <a:solidFill>
                <a:srgbClr val="FF0000"/>
              </a:solidFill>
            </a:endParaRPr>
          </a:p>
          <a:p>
            <a:pPr marL="360000" indent="720000">
              <a:lnSpc>
                <a:spcPct val="150000"/>
              </a:lnSpc>
              <a:buNone/>
            </a:pPr>
            <a:r>
              <a:rPr lang="zh-CN" altLang="en-US" sz="2400" dirty="0"/>
              <a:t>通过线上与线下，课内与课外协同，坚持“十体系联动”，构建课程育人、科研育人、实践育人、文化育人、网络育人、心理育人、管理育人、服务育人、资助育人、组织育人的“十大育人体系”，</a:t>
            </a:r>
            <a:r>
              <a:rPr lang="zh-CN" altLang="en-US" sz="2400" dirty="0" smtClean="0"/>
              <a:t>实现育人</a:t>
            </a:r>
            <a:r>
              <a:rPr lang="zh-CN" altLang="en-US" sz="2400" dirty="0"/>
              <a:t>资源共享、育人力量汇聚。</a:t>
            </a:r>
          </a:p>
          <a:p>
            <a:pPr marL="360000" indent="720000">
              <a:lnSpc>
                <a:spcPct val="150000"/>
              </a:lnSpc>
              <a:buNone/>
            </a:pPr>
            <a:endParaRPr lang="zh-CN" altLang="en-US" sz="2400" dirty="0" smtClean="0"/>
          </a:p>
          <a:p>
            <a:pPr marL="360000" indent="720000">
              <a:lnSpc>
                <a:spcPct val="150000"/>
              </a:lnSpc>
              <a:buNone/>
            </a:pPr>
            <a:endParaRPr lang="zh-CN" altLang="en-US" sz="2400" dirty="0"/>
          </a:p>
          <a:p>
            <a:pPr marL="360000" indent="720000">
              <a:lnSpc>
                <a:spcPct val="150000"/>
              </a:lnSpc>
              <a:buNone/>
            </a:pPr>
            <a:endParaRPr lang="zh-CN" altLang="en-US" sz="2400" dirty="0" smtClean="0"/>
          </a:p>
          <a:p>
            <a:pPr marL="360000" indent="360000">
              <a:lnSpc>
                <a:spcPct val="150000"/>
              </a:lnSpc>
              <a:buNone/>
            </a:pPr>
            <a:endParaRPr lang="zh-CN" altLang="en-US" sz="2400" dirty="0"/>
          </a:p>
        </p:txBody>
      </p:sp>
    </p:spTree>
    <p:extLst>
      <p:ext uri="{BB962C8B-B14F-4D97-AF65-F5344CB8AC3E}">
        <p14:creationId xmlns:p14="http://schemas.microsoft.com/office/powerpoint/2010/main" val="3295487362"/>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7" name="文本占位符 68610"/>
          <p:cNvSpPr>
            <a:spLocks noGrp="1"/>
          </p:cNvSpPr>
          <p:nvPr>
            <p:ph idx="1"/>
          </p:nvPr>
        </p:nvSpPr>
        <p:spPr>
          <a:xfrm>
            <a:off x="323528" y="1268760"/>
            <a:ext cx="8229600" cy="4495800"/>
          </a:xfrm>
        </p:spPr>
        <p:txBody>
          <a:bodyPr anchor="t" anchorCtr="0"/>
          <a:lstStyle/>
          <a:p>
            <a:pPr algn="ctr">
              <a:buNone/>
            </a:pPr>
            <a:r>
              <a:rPr lang="zh-CN" altLang="en-US" sz="4400" b="1" dirty="0" smtClean="0">
                <a:solidFill>
                  <a:srgbClr val="FF0000"/>
                </a:solidFill>
                <a:ea typeface="微软雅黑" panose="020B0503020204020204" pitchFamily="34" charset="-122"/>
              </a:rPr>
              <a:t>第</a:t>
            </a:r>
            <a:r>
              <a:rPr lang="zh-CN" altLang="en-US" sz="4400" b="1" dirty="0">
                <a:solidFill>
                  <a:srgbClr val="FF0000"/>
                </a:solidFill>
                <a:ea typeface="微软雅黑" panose="020B0503020204020204" pitchFamily="34" charset="-122"/>
              </a:rPr>
              <a:t>三</a:t>
            </a:r>
            <a:r>
              <a:rPr lang="zh-CN" altLang="en-US" sz="4400" b="1" dirty="0" smtClean="0">
                <a:solidFill>
                  <a:srgbClr val="FF0000"/>
                </a:solidFill>
                <a:ea typeface="微软雅黑" panose="020B0503020204020204" pitchFamily="34" charset="-122"/>
              </a:rPr>
              <a:t>部分</a:t>
            </a:r>
            <a:endParaRPr lang="zh-CN" altLang="en-US" sz="4400" b="1" dirty="0">
              <a:solidFill>
                <a:srgbClr val="FF0000"/>
              </a:solidFill>
              <a:ea typeface="微软雅黑" panose="020B0503020204020204" pitchFamily="34" charset="-122"/>
            </a:endParaRPr>
          </a:p>
          <a:p>
            <a:pPr algn="ctr">
              <a:buNone/>
            </a:pPr>
            <a:r>
              <a:rPr lang="zh-CN" altLang="en-US" dirty="0"/>
              <a:t>          </a:t>
            </a:r>
            <a:endParaRPr lang="en-US" altLang="zh-CN" dirty="0" smtClean="0"/>
          </a:p>
          <a:p>
            <a:pPr algn="ctr">
              <a:buNone/>
            </a:pPr>
            <a:r>
              <a:rPr lang="zh-CN" altLang="en-US" sz="3600" b="1" dirty="0" smtClean="0">
                <a:solidFill>
                  <a:srgbClr val="FF0000"/>
                </a:solidFill>
                <a:ea typeface="微软雅黑" panose="020B0503020204020204" pitchFamily="34" charset="-122"/>
              </a:rPr>
              <a:t>我</a:t>
            </a:r>
            <a:r>
              <a:rPr lang="zh-CN" altLang="en-US" sz="3600" b="1" dirty="0">
                <a:solidFill>
                  <a:srgbClr val="FF0000"/>
                </a:solidFill>
                <a:ea typeface="微软雅黑" panose="020B0503020204020204" pitchFamily="34" charset="-122"/>
              </a:rPr>
              <a:t>校</a:t>
            </a:r>
            <a:r>
              <a:rPr lang="zh-CN" altLang="en-US" sz="3600" b="1" dirty="0" smtClean="0">
                <a:solidFill>
                  <a:srgbClr val="FF0000"/>
                </a:solidFill>
                <a:ea typeface="微软雅黑" panose="020B0503020204020204" pitchFamily="34" charset="-122"/>
              </a:rPr>
              <a:t>“网络育人”的工作开展</a:t>
            </a:r>
            <a:endParaRPr lang="zh-CN" altLang="en-US" sz="3600" b="1" dirty="0">
              <a:solidFill>
                <a:srgbClr val="FF0000"/>
              </a:solidFill>
              <a:ea typeface="微软雅黑" panose="020B0503020204020204" pitchFamily="34" charset="-122"/>
            </a:endParaRPr>
          </a:p>
        </p:txBody>
      </p:sp>
    </p:spTree>
    <p:extLst>
      <p:ext uri="{BB962C8B-B14F-4D97-AF65-F5344CB8AC3E}">
        <p14:creationId xmlns:p14="http://schemas.microsoft.com/office/powerpoint/2010/main" val="190415190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7" name="文本占位符 66562"/>
          <p:cNvSpPr>
            <a:spLocks noGrp="1"/>
          </p:cNvSpPr>
          <p:nvPr>
            <p:ph idx="1"/>
          </p:nvPr>
        </p:nvSpPr>
        <p:spPr>
          <a:xfrm>
            <a:off x="395536" y="980728"/>
            <a:ext cx="8229600" cy="4495800"/>
          </a:xfrm>
        </p:spPr>
        <p:txBody>
          <a:bodyPr anchor="t" anchorCtr="0"/>
          <a:lstStyle/>
          <a:p>
            <a:pPr marL="360000" indent="720000">
              <a:lnSpc>
                <a:spcPct val="150000"/>
              </a:lnSpc>
              <a:buNone/>
            </a:pPr>
            <a:r>
              <a:rPr lang="zh-CN" altLang="en-US" sz="2400" dirty="0">
                <a:solidFill>
                  <a:srgbClr val="FF0000"/>
                </a:solidFill>
              </a:rPr>
              <a:t>一、注重顶层设计，健全网络思政工作体系</a:t>
            </a:r>
            <a:endParaRPr lang="en-US" altLang="zh-CN" sz="2400" dirty="0" smtClean="0">
              <a:solidFill>
                <a:srgbClr val="FF0000"/>
              </a:solidFill>
            </a:endParaRPr>
          </a:p>
          <a:p>
            <a:pPr marL="360000" indent="720000">
              <a:lnSpc>
                <a:spcPct val="150000"/>
              </a:lnSpc>
              <a:buNone/>
            </a:pPr>
            <a:r>
              <a:rPr lang="zh-CN" altLang="en-US" sz="2400" dirty="0" smtClean="0"/>
              <a:t>进一步优化整合</a:t>
            </a:r>
            <a:r>
              <a:rPr lang="zh-CN" altLang="en-US" sz="2400" dirty="0"/>
              <a:t>校内各级各类网站、微信</a:t>
            </a:r>
            <a:r>
              <a:rPr lang="zh-CN" altLang="en-US" sz="2400" dirty="0" smtClean="0"/>
              <a:t>、钉钉等</a:t>
            </a:r>
            <a:r>
              <a:rPr lang="zh-CN" altLang="en-US" sz="2400" dirty="0"/>
              <a:t>媒体资源，健全完善一体化校园媒体管理矩阵。</a:t>
            </a:r>
            <a:r>
              <a:rPr lang="zh-CN" altLang="en-US" sz="2400" dirty="0" smtClean="0"/>
              <a:t>积极维护好校</a:t>
            </a:r>
            <a:r>
              <a:rPr lang="zh-CN" altLang="en-US" sz="2400" dirty="0"/>
              <a:t>内媒体及</a:t>
            </a:r>
            <a:r>
              <a:rPr lang="zh-CN" altLang="en-US" sz="2400" dirty="0" smtClean="0"/>
              <a:t>“长征青年”</a:t>
            </a:r>
            <a:r>
              <a:rPr lang="zh-CN" altLang="en-US" sz="2400" dirty="0"/>
              <a:t>等各类思政工作专题网站，弘扬社会主义核心价值观，创新网络思想政治工作方式，牢牢把握网络思想文化阵地。</a:t>
            </a:r>
          </a:p>
        </p:txBody>
      </p:sp>
    </p:spTree>
    <p:extLst>
      <p:ext uri="{BB962C8B-B14F-4D97-AF65-F5344CB8AC3E}">
        <p14:creationId xmlns:p14="http://schemas.microsoft.com/office/powerpoint/2010/main" val="1610298120"/>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7" name="文本占位符 66562"/>
          <p:cNvSpPr>
            <a:spLocks noGrp="1"/>
          </p:cNvSpPr>
          <p:nvPr>
            <p:ph idx="1"/>
          </p:nvPr>
        </p:nvSpPr>
        <p:spPr>
          <a:xfrm>
            <a:off x="395536" y="980728"/>
            <a:ext cx="8229600" cy="4495800"/>
          </a:xfrm>
        </p:spPr>
        <p:txBody>
          <a:bodyPr anchor="t" anchorCtr="0"/>
          <a:lstStyle/>
          <a:p>
            <a:pPr marL="360000" indent="720000">
              <a:lnSpc>
                <a:spcPct val="150000"/>
              </a:lnSpc>
              <a:buNone/>
            </a:pPr>
            <a:r>
              <a:rPr lang="zh-CN" altLang="en-US" sz="2400" dirty="0" smtClean="0">
                <a:solidFill>
                  <a:srgbClr val="FF0000"/>
                </a:solidFill>
              </a:rPr>
              <a:t>二、与职能部门协同开展“三全育人”工作的系统建设</a:t>
            </a:r>
            <a:endParaRPr lang="en-US" altLang="zh-CN" sz="2400" dirty="0" smtClean="0">
              <a:solidFill>
                <a:srgbClr val="FF0000"/>
              </a:solidFill>
            </a:endParaRPr>
          </a:p>
          <a:p>
            <a:pPr marL="360000" indent="720000">
              <a:lnSpc>
                <a:spcPct val="150000"/>
              </a:lnSpc>
              <a:buNone/>
            </a:pPr>
            <a:r>
              <a:rPr lang="zh-CN" altLang="en-US" sz="2400" dirty="0"/>
              <a:t>突出重点</a:t>
            </a:r>
            <a:r>
              <a:rPr lang="zh-CN" altLang="en-US" sz="2400" dirty="0" smtClean="0"/>
              <a:t>，配合学工、团委等部门推进我校智慧学工、第二课堂等信息系统建设</a:t>
            </a:r>
            <a:r>
              <a:rPr lang="zh-CN" altLang="en-US" sz="2400" dirty="0"/>
              <a:t>。</a:t>
            </a:r>
            <a:r>
              <a:rPr lang="zh-CN" altLang="en-US" sz="2400" dirty="0" smtClean="0"/>
              <a:t>根据我校“三全育人”</a:t>
            </a:r>
            <a:r>
              <a:rPr lang="zh-CN" altLang="en-US" sz="2400" dirty="0"/>
              <a:t>工作</a:t>
            </a:r>
            <a:r>
              <a:rPr lang="zh-CN" altLang="en-US" sz="2400" dirty="0" smtClean="0"/>
              <a:t>的开展需要，建设一</a:t>
            </a:r>
            <a:r>
              <a:rPr lang="zh-CN" altLang="en-US" sz="2400" dirty="0"/>
              <a:t>批有一定影响力</a:t>
            </a:r>
            <a:r>
              <a:rPr lang="zh-CN" altLang="en-US" sz="2400" dirty="0" smtClean="0"/>
              <a:t>的系统平台</a:t>
            </a:r>
            <a:r>
              <a:rPr lang="zh-CN" altLang="en-US" sz="2400" dirty="0"/>
              <a:t>，更好</a:t>
            </a:r>
            <a:r>
              <a:rPr lang="zh-CN" altLang="en-US" sz="2400" dirty="0" smtClean="0"/>
              <a:t>地利用网络和信息技术进行“网络育人”的工作开展。</a:t>
            </a:r>
            <a:endParaRPr lang="zh-CN" altLang="en-US" sz="2400" dirty="0"/>
          </a:p>
        </p:txBody>
      </p:sp>
    </p:spTree>
    <p:extLst>
      <p:ext uri="{BB962C8B-B14F-4D97-AF65-F5344CB8AC3E}">
        <p14:creationId xmlns:p14="http://schemas.microsoft.com/office/powerpoint/2010/main" val="4025368317"/>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7" name="文本占位符 66562"/>
          <p:cNvSpPr>
            <a:spLocks noGrp="1"/>
          </p:cNvSpPr>
          <p:nvPr>
            <p:ph idx="1"/>
          </p:nvPr>
        </p:nvSpPr>
        <p:spPr>
          <a:xfrm>
            <a:off x="395536" y="692696"/>
            <a:ext cx="8229600" cy="4896544"/>
          </a:xfrm>
        </p:spPr>
        <p:txBody>
          <a:bodyPr anchor="t" anchorCtr="0"/>
          <a:lstStyle/>
          <a:p>
            <a:pPr marL="360000" indent="720000">
              <a:lnSpc>
                <a:spcPct val="150000"/>
              </a:lnSpc>
              <a:buNone/>
            </a:pPr>
            <a:r>
              <a:rPr lang="zh-CN" altLang="en-US" sz="2400" dirty="0">
                <a:solidFill>
                  <a:srgbClr val="FF0000"/>
                </a:solidFill>
              </a:rPr>
              <a:t>三、强化网络服务</a:t>
            </a:r>
            <a:r>
              <a:rPr lang="zh-CN" altLang="en-US" sz="2400" dirty="0" smtClean="0">
                <a:solidFill>
                  <a:srgbClr val="FF0000"/>
                </a:solidFill>
              </a:rPr>
              <a:t>功能，优先解决“网络育人”工作中遇到的实际问题</a:t>
            </a:r>
            <a:endParaRPr lang="en-US" altLang="zh-CN" sz="2400" dirty="0" smtClean="0">
              <a:solidFill>
                <a:srgbClr val="FF0000"/>
              </a:solidFill>
            </a:endParaRPr>
          </a:p>
          <a:p>
            <a:pPr marL="360000" indent="720000">
              <a:lnSpc>
                <a:spcPct val="150000"/>
              </a:lnSpc>
              <a:buNone/>
            </a:pPr>
            <a:r>
              <a:rPr lang="zh-CN" altLang="en-US" sz="2400" dirty="0" smtClean="0"/>
              <a:t>今年是我校十四五规划中智慧校园建设的开局之年，到年底之前，智慧校园建设中的网络基础设施建设将会形成阶段性的成果。</a:t>
            </a:r>
            <a:endParaRPr lang="en-US" altLang="zh-CN" sz="2400" dirty="0" smtClean="0"/>
          </a:p>
          <a:p>
            <a:pPr marL="360000" indent="720000">
              <a:lnSpc>
                <a:spcPct val="150000"/>
              </a:lnSpc>
              <a:buNone/>
            </a:pPr>
            <a:r>
              <a:rPr lang="zh-CN" altLang="en-US" sz="2400" dirty="0" smtClean="0"/>
              <a:t>实</a:t>
            </a:r>
            <a:r>
              <a:rPr lang="zh-CN" altLang="en-US" sz="2400" dirty="0"/>
              <a:t>训</a:t>
            </a:r>
            <a:r>
              <a:rPr lang="zh-CN" altLang="en-US" sz="2400" dirty="0" smtClean="0"/>
              <a:t>机房网速慢影响正常教学秩序的问题。</a:t>
            </a:r>
            <a:endParaRPr lang="en-US" altLang="zh-CN" sz="2400" dirty="0" smtClean="0"/>
          </a:p>
          <a:p>
            <a:pPr marL="360000" indent="720000">
              <a:lnSpc>
                <a:spcPct val="150000"/>
              </a:lnSpc>
              <a:buNone/>
            </a:pPr>
            <a:r>
              <a:rPr lang="zh-CN" altLang="en-US" sz="2400" dirty="0" smtClean="0"/>
              <a:t>办公网络网速进一步提升的问题。</a:t>
            </a:r>
            <a:endParaRPr lang="en-US" altLang="zh-CN" sz="2400" dirty="0" smtClean="0"/>
          </a:p>
          <a:p>
            <a:pPr marL="360000" indent="720000">
              <a:lnSpc>
                <a:spcPct val="150000"/>
              </a:lnSpc>
              <a:buNone/>
            </a:pPr>
            <a:r>
              <a:rPr lang="zh-CN" altLang="en-US" sz="2400" dirty="0" smtClean="0"/>
              <a:t>校园内无线上网的问题。</a:t>
            </a:r>
            <a:endParaRPr lang="zh-CN" altLang="en-US" sz="2400" dirty="0"/>
          </a:p>
        </p:txBody>
      </p:sp>
    </p:spTree>
    <p:extLst>
      <p:ext uri="{BB962C8B-B14F-4D97-AF65-F5344CB8AC3E}">
        <p14:creationId xmlns:p14="http://schemas.microsoft.com/office/powerpoint/2010/main" val="75527745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7" name="文本占位符 66562"/>
          <p:cNvSpPr>
            <a:spLocks noGrp="1"/>
          </p:cNvSpPr>
          <p:nvPr>
            <p:ph idx="1"/>
          </p:nvPr>
        </p:nvSpPr>
        <p:spPr>
          <a:xfrm>
            <a:off x="467544" y="836712"/>
            <a:ext cx="8229600" cy="4495800"/>
          </a:xfrm>
        </p:spPr>
        <p:txBody>
          <a:bodyPr anchor="t" anchorCtr="0"/>
          <a:lstStyle/>
          <a:p>
            <a:pPr marL="360000" indent="720000">
              <a:lnSpc>
                <a:spcPct val="150000"/>
              </a:lnSpc>
              <a:buNone/>
            </a:pPr>
            <a:r>
              <a:rPr lang="en-US" altLang="zh-CN" sz="2400" dirty="0" smtClean="0"/>
              <a:t>《</a:t>
            </a:r>
            <a:r>
              <a:rPr lang="zh-CN" altLang="en-US" sz="2400" dirty="0"/>
              <a:t>职业教育提质培优行动计划（</a:t>
            </a:r>
            <a:r>
              <a:rPr lang="en-US" altLang="zh-CN" sz="2400" dirty="0"/>
              <a:t>2020-2023</a:t>
            </a:r>
            <a:r>
              <a:rPr lang="zh-CN" altLang="en-US" sz="2400" dirty="0"/>
              <a:t>）</a:t>
            </a:r>
            <a:r>
              <a:rPr lang="en-US" altLang="zh-CN" sz="2400" dirty="0"/>
              <a:t>》</a:t>
            </a:r>
            <a:r>
              <a:rPr lang="zh-CN" altLang="en-US" sz="2400" dirty="0"/>
              <a:t>在第一部分提出了落实立德树人根本任务</a:t>
            </a:r>
            <a:r>
              <a:rPr lang="zh-CN" altLang="en-US" sz="2400" dirty="0" smtClean="0"/>
              <a:t>。</a:t>
            </a:r>
            <a:endParaRPr lang="en-US" altLang="zh-CN" sz="2400" dirty="0" smtClean="0"/>
          </a:p>
          <a:p>
            <a:pPr marL="360000" indent="720000">
              <a:lnSpc>
                <a:spcPct val="150000"/>
              </a:lnSpc>
              <a:buNone/>
            </a:pPr>
            <a:r>
              <a:rPr lang="zh-CN" altLang="en-US" sz="2400" dirty="0" smtClean="0"/>
              <a:t>一、推动</a:t>
            </a:r>
            <a:r>
              <a:rPr lang="zh-CN" altLang="en-US" sz="2400" dirty="0"/>
              <a:t>习近平新时代中国特色社会主义</a:t>
            </a:r>
            <a:r>
              <a:rPr lang="zh-CN" altLang="en-US" sz="2400" dirty="0" smtClean="0"/>
              <a:t>思想教材</a:t>
            </a:r>
            <a:r>
              <a:rPr lang="zh-CN" altLang="en-US" sz="2400" dirty="0"/>
              <a:t>进课堂进头脑，推进理想信念教育常态化、制度化，加快构建中国特色职业教育的思想体系、话语体系、政策体系和实践体系</a:t>
            </a:r>
            <a:r>
              <a:rPr lang="zh-CN" altLang="en-US" sz="2400" dirty="0" smtClean="0"/>
              <a:t>。</a:t>
            </a:r>
            <a:endParaRPr lang="en-US" altLang="zh-CN" sz="2400" dirty="0" smtClean="0"/>
          </a:p>
        </p:txBody>
      </p:sp>
    </p:spTree>
    <p:extLst>
      <p:ext uri="{BB962C8B-B14F-4D97-AF65-F5344CB8AC3E}">
        <p14:creationId xmlns:p14="http://schemas.microsoft.com/office/powerpoint/2010/main" val="148836122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7" name="文本占位符 66562"/>
          <p:cNvSpPr>
            <a:spLocks noGrp="1"/>
          </p:cNvSpPr>
          <p:nvPr>
            <p:ph idx="1"/>
          </p:nvPr>
        </p:nvSpPr>
        <p:spPr>
          <a:xfrm>
            <a:off x="467544" y="836712"/>
            <a:ext cx="8229600" cy="4495800"/>
          </a:xfrm>
        </p:spPr>
        <p:txBody>
          <a:bodyPr anchor="t" anchorCtr="0"/>
          <a:lstStyle/>
          <a:p>
            <a:pPr marL="360000" indent="720000">
              <a:lnSpc>
                <a:spcPct val="150000"/>
              </a:lnSpc>
              <a:buNone/>
            </a:pPr>
            <a:r>
              <a:rPr lang="en-US" altLang="zh-CN" sz="2400" dirty="0" smtClean="0"/>
              <a:t>《</a:t>
            </a:r>
            <a:r>
              <a:rPr lang="zh-CN" altLang="en-US" sz="2400" dirty="0"/>
              <a:t>职业教育提质培优行动计划（</a:t>
            </a:r>
            <a:r>
              <a:rPr lang="en-US" altLang="zh-CN" sz="2400" dirty="0"/>
              <a:t>2020-2023</a:t>
            </a:r>
            <a:r>
              <a:rPr lang="zh-CN" altLang="en-US" sz="2400" dirty="0"/>
              <a:t>）</a:t>
            </a:r>
            <a:r>
              <a:rPr lang="en-US" altLang="zh-CN" sz="2400" dirty="0"/>
              <a:t>》</a:t>
            </a:r>
            <a:r>
              <a:rPr lang="zh-CN" altLang="en-US" sz="2400" dirty="0"/>
              <a:t>在第一部分提出了落实立德树人根本任务</a:t>
            </a:r>
            <a:r>
              <a:rPr lang="zh-CN" altLang="en-US" sz="2400" dirty="0" smtClean="0"/>
              <a:t>。</a:t>
            </a:r>
            <a:endParaRPr lang="en-US" altLang="zh-CN" sz="2400" dirty="0" smtClean="0"/>
          </a:p>
          <a:p>
            <a:pPr marL="360000" indent="720000">
              <a:lnSpc>
                <a:spcPct val="150000"/>
              </a:lnSpc>
              <a:buNone/>
            </a:pPr>
            <a:r>
              <a:rPr lang="zh-CN" altLang="en-US" sz="2400" dirty="0" smtClean="0"/>
              <a:t>二、构建</a:t>
            </a:r>
            <a:r>
              <a:rPr lang="zh-CN" altLang="en-US" sz="2400" dirty="0"/>
              <a:t>职业教育“三全育人”新格局。全员全过程全方位育人，教育引导青年学生增强爱党爱国意识，听党话、跟党走</a:t>
            </a:r>
            <a:r>
              <a:rPr lang="zh-CN" altLang="en-US" sz="2400" dirty="0" smtClean="0"/>
              <a:t>。</a:t>
            </a:r>
            <a:endParaRPr lang="en-US" altLang="zh-CN" sz="2400" dirty="0" smtClean="0"/>
          </a:p>
          <a:p>
            <a:pPr marL="360000" indent="720000">
              <a:lnSpc>
                <a:spcPct val="150000"/>
              </a:lnSpc>
              <a:buNone/>
            </a:pPr>
            <a:r>
              <a:rPr lang="zh-CN" altLang="en-US" sz="2400" dirty="0" smtClean="0"/>
              <a:t>三、创新</a:t>
            </a:r>
            <a:r>
              <a:rPr lang="zh-CN" altLang="en-US" sz="2400" dirty="0"/>
              <a:t>职业学校思想政治教育模式，将社会主义核心价值观融入人才培养全过程。</a:t>
            </a:r>
          </a:p>
        </p:txBody>
      </p:sp>
    </p:spTree>
    <p:extLst>
      <p:ext uri="{BB962C8B-B14F-4D97-AF65-F5344CB8AC3E}">
        <p14:creationId xmlns:p14="http://schemas.microsoft.com/office/powerpoint/2010/main" val="187570420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7" name="文本占位符 66562"/>
          <p:cNvSpPr>
            <a:spLocks noGrp="1"/>
          </p:cNvSpPr>
          <p:nvPr>
            <p:ph idx="1"/>
          </p:nvPr>
        </p:nvSpPr>
        <p:spPr>
          <a:xfrm>
            <a:off x="467544" y="836712"/>
            <a:ext cx="8229600" cy="4495800"/>
          </a:xfrm>
        </p:spPr>
        <p:txBody>
          <a:bodyPr anchor="t" anchorCtr="0"/>
          <a:lstStyle/>
          <a:p>
            <a:pPr marL="360000" indent="720000">
              <a:lnSpc>
                <a:spcPct val="150000"/>
              </a:lnSpc>
              <a:buNone/>
            </a:pPr>
            <a:r>
              <a:rPr lang="zh-CN" altLang="en-US" sz="2400" dirty="0"/>
              <a:t> “三全育人”呈现出生机勃勃的崭新局面。高校要将立德树人作为立身之本，着力构建“三全育人”工作体系，不断提升人才培养的针对性和实效性，切实肩负起培养德智体美劳全面发展的社会主义建设者和接班人的神圣使命</a:t>
            </a:r>
            <a:r>
              <a:rPr lang="zh-CN" altLang="en-US" sz="2400" dirty="0" smtClean="0"/>
              <a:t>。</a:t>
            </a:r>
            <a:endParaRPr lang="en-US" altLang="zh-CN" sz="2400" dirty="0" smtClean="0"/>
          </a:p>
          <a:p>
            <a:pPr marL="360000" indent="720000">
              <a:lnSpc>
                <a:spcPct val="150000"/>
              </a:lnSpc>
              <a:buNone/>
            </a:pPr>
            <a:r>
              <a:rPr lang="zh-CN" altLang="en-US" sz="2400" dirty="0" smtClean="0"/>
              <a:t>总结：立</a:t>
            </a:r>
            <a:r>
              <a:rPr lang="zh-CN" altLang="en-US" sz="2400" dirty="0"/>
              <a:t>德树人是“三全育人”的根本目的，“三全育人”是立德树人的实践路径。</a:t>
            </a:r>
          </a:p>
          <a:p>
            <a:pPr marL="360000" indent="720000">
              <a:lnSpc>
                <a:spcPct val="150000"/>
              </a:lnSpc>
              <a:buNone/>
            </a:pPr>
            <a:endParaRPr lang="zh-CN" altLang="en-US" sz="2400" dirty="0"/>
          </a:p>
        </p:txBody>
      </p:sp>
    </p:spTree>
    <p:extLst>
      <p:ext uri="{BB962C8B-B14F-4D97-AF65-F5344CB8AC3E}">
        <p14:creationId xmlns:p14="http://schemas.microsoft.com/office/powerpoint/2010/main" val="94227072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7" name="文本占位符 68610"/>
          <p:cNvSpPr>
            <a:spLocks noGrp="1"/>
          </p:cNvSpPr>
          <p:nvPr>
            <p:ph idx="1"/>
          </p:nvPr>
        </p:nvSpPr>
        <p:spPr>
          <a:xfrm>
            <a:off x="395536" y="1340768"/>
            <a:ext cx="8229600" cy="4495800"/>
          </a:xfrm>
        </p:spPr>
        <p:txBody>
          <a:bodyPr anchor="t" anchorCtr="0"/>
          <a:lstStyle/>
          <a:p>
            <a:pPr algn="ctr">
              <a:buNone/>
            </a:pPr>
            <a:r>
              <a:rPr lang="zh-CN" altLang="en-US" sz="4400" b="1" dirty="0" smtClean="0">
                <a:solidFill>
                  <a:srgbClr val="FF0000"/>
                </a:solidFill>
                <a:ea typeface="微软雅黑" panose="020B0503020204020204" pitchFamily="34" charset="-122"/>
              </a:rPr>
              <a:t>第</a:t>
            </a:r>
            <a:r>
              <a:rPr lang="zh-CN" altLang="en-US" sz="4400" b="1" dirty="0">
                <a:solidFill>
                  <a:srgbClr val="FF0000"/>
                </a:solidFill>
                <a:ea typeface="微软雅黑" panose="020B0503020204020204" pitchFamily="34" charset="-122"/>
              </a:rPr>
              <a:t>一部分</a:t>
            </a:r>
          </a:p>
          <a:p>
            <a:pPr algn="ctr">
              <a:buNone/>
            </a:pPr>
            <a:r>
              <a:rPr lang="zh-CN" altLang="en-US" dirty="0"/>
              <a:t>          </a:t>
            </a:r>
          </a:p>
          <a:p>
            <a:pPr algn="ctr">
              <a:buNone/>
            </a:pPr>
            <a:r>
              <a:rPr lang="zh-CN" altLang="en-US" sz="3600" b="1" dirty="0" smtClean="0">
                <a:solidFill>
                  <a:srgbClr val="FF0000"/>
                </a:solidFill>
                <a:ea typeface="微软雅黑" panose="020B0503020204020204" pitchFamily="34" charset="-122"/>
              </a:rPr>
              <a:t>“三全育人”</a:t>
            </a:r>
            <a:r>
              <a:rPr lang="zh-CN" altLang="en-US" sz="3600" b="1" dirty="0">
                <a:solidFill>
                  <a:srgbClr val="FF0000"/>
                </a:solidFill>
                <a:ea typeface="微软雅黑" panose="020B0503020204020204" pitchFamily="34" charset="-122"/>
              </a:rPr>
              <a:t>科学内涵</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7" name="文本占位符 66562"/>
          <p:cNvSpPr>
            <a:spLocks noGrp="1"/>
          </p:cNvSpPr>
          <p:nvPr>
            <p:ph idx="1"/>
          </p:nvPr>
        </p:nvSpPr>
        <p:spPr>
          <a:xfrm>
            <a:off x="467544" y="836712"/>
            <a:ext cx="8229600" cy="4495800"/>
          </a:xfrm>
        </p:spPr>
        <p:txBody>
          <a:bodyPr anchor="t" anchorCtr="0"/>
          <a:lstStyle/>
          <a:p>
            <a:pPr marL="360000" indent="720000">
              <a:lnSpc>
                <a:spcPct val="150000"/>
              </a:lnSpc>
              <a:buNone/>
            </a:pPr>
            <a:r>
              <a:rPr lang="en-US" altLang="zh-CN" sz="2400" dirty="0" smtClean="0">
                <a:solidFill>
                  <a:srgbClr val="FF0000"/>
                </a:solidFill>
              </a:rPr>
              <a:t>1</a:t>
            </a:r>
            <a:r>
              <a:rPr lang="zh-CN" altLang="en-US" sz="2400" dirty="0">
                <a:solidFill>
                  <a:srgbClr val="FF0000"/>
                </a:solidFill>
              </a:rPr>
              <a:t>、“三全育人”的出发点是培养</a:t>
            </a:r>
            <a:r>
              <a:rPr lang="zh-CN" altLang="en-US" sz="2400" dirty="0" smtClean="0">
                <a:solidFill>
                  <a:srgbClr val="FF0000"/>
                </a:solidFill>
              </a:rPr>
              <a:t>人</a:t>
            </a:r>
            <a:endParaRPr lang="en-US" altLang="zh-CN" sz="2400" dirty="0" smtClean="0">
              <a:solidFill>
                <a:srgbClr val="FF0000"/>
              </a:solidFill>
            </a:endParaRPr>
          </a:p>
          <a:p>
            <a:pPr marL="360000" indent="720000">
              <a:lnSpc>
                <a:spcPct val="150000"/>
              </a:lnSpc>
              <a:buNone/>
            </a:pPr>
            <a:r>
              <a:rPr lang="zh-CN" altLang="en-US" sz="2400" dirty="0" smtClean="0"/>
              <a:t>习</a:t>
            </a:r>
            <a:r>
              <a:rPr lang="zh-CN" altLang="en-US" sz="2400" dirty="0"/>
              <a:t>近平总书记在全国教育大会上指出：“培养什么人，是教育的首要问题。”并强调，“我国是中国共产党领导的社会主义国家，这就决定了我们的教育必须把培养社会主义建设者和接班人作为根本任务，培养一代又一代拥护中国共产党领导和我国社会主义制度、立志为中国特色社会主义奋斗终身的有用人才。这是教育工作的根本任务，也是教育现代化的</a:t>
            </a:r>
            <a:r>
              <a:rPr lang="zh-CN" altLang="en-US" sz="2400" dirty="0" smtClean="0"/>
              <a:t>方向和目标</a:t>
            </a:r>
            <a:r>
              <a:rPr lang="zh-CN" altLang="en-US" sz="2400" dirty="0"/>
              <a:t>。”</a:t>
            </a:r>
          </a:p>
        </p:txBody>
      </p:sp>
    </p:spTree>
    <p:extLst>
      <p:ext uri="{BB962C8B-B14F-4D97-AF65-F5344CB8AC3E}">
        <p14:creationId xmlns:p14="http://schemas.microsoft.com/office/powerpoint/2010/main" val="276547323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7" name="文本占位符 66562"/>
          <p:cNvSpPr>
            <a:spLocks noGrp="1"/>
          </p:cNvSpPr>
          <p:nvPr>
            <p:ph idx="1"/>
          </p:nvPr>
        </p:nvSpPr>
        <p:spPr>
          <a:xfrm>
            <a:off x="467544" y="836712"/>
            <a:ext cx="8229600" cy="4495800"/>
          </a:xfrm>
        </p:spPr>
        <p:txBody>
          <a:bodyPr anchor="t" anchorCtr="0"/>
          <a:lstStyle/>
          <a:p>
            <a:pPr marL="360000" indent="720000">
              <a:lnSpc>
                <a:spcPct val="150000"/>
              </a:lnSpc>
              <a:buNone/>
            </a:pPr>
            <a:r>
              <a:rPr lang="zh-CN" altLang="en-US" sz="2400" dirty="0" smtClean="0"/>
              <a:t>培养</a:t>
            </a:r>
            <a:r>
              <a:rPr lang="zh-CN" altLang="en-US" sz="2400" dirty="0"/>
              <a:t>德智体美劳全面发展的社会主义建设者和接班人，要求学生要价值观端正、知识丰富、能力全面</a:t>
            </a:r>
            <a:r>
              <a:rPr lang="zh-CN" altLang="en-US" sz="2400" dirty="0" smtClean="0"/>
              <a:t>。</a:t>
            </a:r>
            <a:endParaRPr lang="en-US" altLang="zh-CN" sz="2400" dirty="0" smtClean="0"/>
          </a:p>
          <a:p>
            <a:pPr marL="360000" indent="720000">
              <a:lnSpc>
                <a:spcPct val="150000"/>
              </a:lnSpc>
              <a:buNone/>
            </a:pPr>
            <a:r>
              <a:rPr lang="zh-CN" altLang="en-US" sz="2400" dirty="0" smtClean="0">
                <a:solidFill>
                  <a:srgbClr val="FF0000"/>
                </a:solidFill>
              </a:rPr>
              <a:t>价值观</a:t>
            </a:r>
            <a:r>
              <a:rPr lang="zh-CN" altLang="en-US" sz="2400" dirty="0">
                <a:solidFill>
                  <a:srgbClr val="FF0000"/>
                </a:solidFill>
              </a:rPr>
              <a:t>端正</a:t>
            </a:r>
            <a:r>
              <a:rPr lang="zh-CN" altLang="en-US" sz="2400" dirty="0"/>
              <a:t>，强调学生要用好知识。高校要成为坚持党的领导的坚强阵地，有效开展大学生理想信念教育，培育和践行社会主义核心价值观，塑造学生健全的人格、向善的人性和高尚的人品，让他们用智慧和能力服务于国家、民族和人民，成为担当民族复兴大任的时代新人。 </a:t>
            </a:r>
          </a:p>
        </p:txBody>
      </p:sp>
    </p:spTree>
    <p:extLst>
      <p:ext uri="{BB962C8B-B14F-4D97-AF65-F5344CB8AC3E}">
        <p14:creationId xmlns:p14="http://schemas.microsoft.com/office/powerpoint/2010/main" val="1379210950"/>
      </p:ext>
    </p:extLst>
  </p:cSld>
  <p:clrMapOvr>
    <a:masterClrMapping/>
  </p:clrMapOvr>
  <p:timing>
    <p:tnLst>
      <p:par>
        <p:cTn id="1" dur="indefinite" restart="never" nodeType="tmRoot"/>
      </p:par>
    </p:tnLst>
  </p:timing>
</p:sld>
</file>

<file path=ppt/theme/theme1.xml><?xml version="1.0" encoding="utf-8"?>
<a:theme xmlns:a="http://schemas.openxmlformats.org/drawingml/2006/main" name="Mountain Top">
  <a:themeElements>
    <a:clrScheme name="">
      <a:dk1>
        <a:srgbClr val="FFFFFF"/>
      </a:dk1>
      <a:lt1>
        <a:srgbClr val="003399"/>
      </a:lt1>
      <a:dk2>
        <a:srgbClr val="E3E3FF"/>
      </a:dk2>
      <a:lt2>
        <a:srgbClr val="463416"/>
      </a:lt2>
      <a:accent1>
        <a:srgbClr val="3399FF"/>
      </a:accent1>
      <a:accent2>
        <a:srgbClr val="33CCCC"/>
      </a:accent2>
      <a:accent3>
        <a:srgbClr val="AAADCA"/>
      </a:accent3>
      <a:accent4>
        <a:srgbClr val="DCDCDC"/>
      </a:accent4>
      <a:accent5>
        <a:srgbClr val="ADCAFF"/>
      </a:accent5>
      <a:accent6>
        <a:srgbClr val="2DB7B7"/>
      </a:accent6>
      <a:hlink>
        <a:srgbClr val="00FFCC"/>
      </a:hlink>
      <a:folHlink>
        <a:srgbClr val="808000"/>
      </a:folHlink>
    </a:clrScheme>
    <a:fontScheme name="">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
        <a:dk1>
          <a:srgbClr val="FFFFFF"/>
        </a:dk1>
        <a:lt1>
          <a:srgbClr val="993300"/>
        </a:lt1>
        <a:dk2>
          <a:srgbClr val="CCAA00"/>
        </a:dk2>
        <a:lt2>
          <a:srgbClr val="4C3A1C"/>
        </a:lt2>
        <a:accent1>
          <a:srgbClr val="FF3300"/>
        </a:accent1>
        <a:accent2>
          <a:srgbClr val="9E6600"/>
        </a:accent2>
        <a:accent3>
          <a:srgbClr val="CAADAA"/>
        </a:accent3>
        <a:accent4>
          <a:srgbClr val="DCDCDC"/>
        </a:accent4>
        <a:accent5>
          <a:srgbClr val="FFADAA"/>
        </a:accent5>
        <a:accent6>
          <a:srgbClr val="8D5B00"/>
        </a:accent6>
        <a:hlink>
          <a:srgbClr val="FFCC00"/>
        </a:hlink>
        <a:folHlink>
          <a:srgbClr val="F7DC97"/>
        </a:folHlink>
      </a:clrScheme>
      <a:clrMap bg1="lt1" tx1="dk1" bg2="lt2" tx2="dk2" accent1="accent1" accent2="accent2" accent3="accent3" accent4="accent4" accent5="accent5" accent6="accent6" hlink="hlink" folHlink="folHlink"/>
    </a:extraClrScheme>
    <a:extraClrScheme>
      <a:clrScheme name="">
        <a:dk1>
          <a:srgbClr val="FFFFFF"/>
        </a:dk1>
        <a:lt1>
          <a:srgbClr val="9188B0"/>
        </a:lt1>
        <a:dk2>
          <a:srgbClr val="DDE0DC"/>
        </a:dk2>
        <a:lt2>
          <a:srgbClr val="3D0058"/>
        </a:lt2>
        <a:accent1>
          <a:srgbClr val="FFCC00"/>
        </a:accent1>
        <a:accent2>
          <a:srgbClr val="4C3D78"/>
        </a:accent2>
        <a:accent3>
          <a:srgbClr val="C7C4D4"/>
        </a:accent3>
        <a:accent4>
          <a:srgbClr val="DCDCDC"/>
        </a:accent4>
        <a:accent5>
          <a:srgbClr val="FFE2AA"/>
        </a:accent5>
        <a:accent6>
          <a:srgbClr val="43366B"/>
        </a:accent6>
        <a:hlink>
          <a:srgbClr val="743D78"/>
        </a:hlink>
        <a:folHlink>
          <a:srgbClr val="CC9900"/>
        </a:folHlink>
      </a:clrScheme>
      <a:clrMap bg1="lt1" tx1="dk1" bg2="lt2" tx2="dk2" accent1="accent1" accent2="accent2" accent3="accent3" accent4="accent4" accent5="accent5" accent6="accent6" hlink="hlink" folHlink="folHlink"/>
    </a:extraClrScheme>
    <a:extraClrScheme>
      <a:clrScheme name="">
        <a:dk1>
          <a:srgbClr val="FFFFFF"/>
        </a:dk1>
        <a:lt1>
          <a:srgbClr val="003366"/>
        </a:lt1>
        <a:dk2>
          <a:srgbClr val="C6CCD4"/>
        </a:dk2>
        <a:lt2>
          <a:srgbClr val="10104C"/>
        </a:lt2>
        <a:accent1>
          <a:srgbClr val="33CCFF"/>
        </a:accent1>
        <a:accent2>
          <a:srgbClr val="5B5B8D"/>
        </a:accent2>
        <a:accent3>
          <a:srgbClr val="AAADB9"/>
        </a:accent3>
        <a:accent4>
          <a:srgbClr val="DCDCDC"/>
        </a:accent4>
        <a:accent5>
          <a:srgbClr val="ADE2FF"/>
        </a:accent5>
        <a:accent6>
          <a:srgbClr val="51517E"/>
        </a:accent6>
        <a:hlink>
          <a:srgbClr val="4529AB"/>
        </a:hlink>
        <a:folHlink>
          <a:srgbClr val="00CC99"/>
        </a:folHlink>
      </a:clrScheme>
      <a:clrMap bg1="lt1" tx1="dk1" bg2="lt2" tx2="dk2" accent1="accent1" accent2="accent2" accent3="accent3" accent4="accent4" accent5="accent5" accent6="accent6" hlink="hlink" folHlink="folHlink"/>
    </a:extraClrScheme>
    <a:extraClrScheme>
      <a:clrScheme name="">
        <a:dk1>
          <a:srgbClr val="FFFFFF"/>
        </a:dk1>
        <a:lt1>
          <a:srgbClr val="000099"/>
        </a:lt1>
        <a:dk2>
          <a:srgbClr val="FFFFFF"/>
        </a:dk2>
        <a:lt2>
          <a:srgbClr val="B0C8CA"/>
        </a:lt2>
        <a:accent1>
          <a:srgbClr val="89C4FF"/>
        </a:accent1>
        <a:accent2>
          <a:srgbClr val="00008C"/>
        </a:accent2>
        <a:accent3>
          <a:srgbClr val="AAAACA"/>
        </a:accent3>
        <a:accent4>
          <a:srgbClr val="DCDCDC"/>
        </a:accent4>
        <a:accent5>
          <a:srgbClr val="C4DEFF"/>
        </a:accent5>
        <a:accent6>
          <a:srgbClr val="00007D"/>
        </a:accent6>
        <a:hlink>
          <a:srgbClr val="6666FF"/>
        </a:hlink>
        <a:folHlink>
          <a:srgbClr val="C0C0C0"/>
        </a:folHlink>
      </a:clrScheme>
      <a:clrMap bg1="lt1" tx1="dk1" bg2="lt2" tx2="dk2" accent1="accent1" accent2="accent2" accent3="accent3" accent4="accent4" accent5="accent5" accent6="accent6" hlink="hlink" folHlink="folHlink"/>
    </a:extraClrScheme>
    <a:extraClrScheme>
      <a:clrScheme name="">
        <a:dk1>
          <a:srgbClr val="FFFFFF"/>
        </a:dk1>
        <a:lt1>
          <a:srgbClr val="003399"/>
        </a:lt1>
        <a:dk2>
          <a:srgbClr val="E3E3FF"/>
        </a:dk2>
        <a:lt2>
          <a:srgbClr val="463416"/>
        </a:lt2>
        <a:accent1>
          <a:srgbClr val="3399FF"/>
        </a:accent1>
        <a:accent2>
          <a:srgbClr val="33CCCC"/>
        </a:accent2>
        <a:accent3>
          <a:srgbClr val="AAADCA"/>
        </a:accent3>
        <a:accent4>
          <a:srgbClr val="DCDCDC"/>
        </a:accent4>
        <a:accent5>
          <a:srgbClr val="ADCAFF"/>
        </a:accent5>
        <a:accent6>
          <a:srgbClr val="2DB7B7"/>
        </a:accent6>
        <a:hlink>
          <a:srgbClr val="00FFCC"/>
        </a:hlink>
        <a:folHlink>
          <a:srgbClr val="808000"/>
        </a:folHlink>
      </a:clrScheme>
      <a:clrMap bg1="lt1" tx1="dk1" bg2="lt2" tx2="dk2" accent1="accent1" accent2="accent2" accent3="accent3" accent4="accent4" accent5="accent5" accent6="accent6" hlink="hlink" folHlink="folHlink"/>
    </a:extraClrScheme>
    <a:extraClrScheme>
      <a:clrScheme name="">
        <a:dk1>
          <a:srgbClr val="FFFFFF"/>
        </a:dk1>
        <a:lt1>
          <a:srgbClr val="6699FF"/>
        </a:lt1>
        <a:dk2>
          <a:srgbClr val="B3EDFF"/>
        </a:dk2>
        <a:lt2>
          <a:srgbClr val="809296"/>
        </a:lt2>
        <a:accent1>
          <a:srgbClr val="FF9933"/>
        </a:accent1>
        <a:accent2>
          <a:srgbClr val="FFAA99"/>
        </a:accent2>
        <a:accent3>
          <a:srgbClr val="B9CAFF"/>
        </a:accent3>
        <a:accent4>
          <a:srgbClr val="DCDCDC"/>
        </a:accent4>
        <a:accent5>
          <a:srgbClr val="FFCAAD"/>
        </a:accent5>
        <a:accent6>
          <a:srgbClr val="E59889"/>
        </a:accent6>
        <a:hlink>
          <a:srgbClr val="FFCFAB"/>
        </a:hlink>
        <a:folHlink>
          <a:srgbClr val="CC9900"/>
        </a:folHlink>
      </a:clrScheme>
      <a:clrMap bg1="lt1" tx1="dk1" bg2="lt2" tx2="dk2" accent1="accent1" accent2="accent2" accent3="accent3" accent4="accent4" accent5="accent5" accent6="accent6" hlink="hlink" folHlink="folHlink"/>
    </a:extraClrScheme>
    <a:extraClrScheme>
      <a:clrScheme name="">
        <a:dk1>
          <a:srgbClr val="FFFFFF"/>
        </a:dk1>
        <a:lt1>
          <a:srgbClr val="85D1E3"/>
        </a:lt1>
        <a:dk2>
          <a:srgbClr val="CCFFFF"/>
        </a:dk2>
        <a:lt2>
          <a:srgbClr val="006666"/>
        </a:lt2>
        <a:accent1>
          <a:srgbClr val="FFCC00"/>
        </a:accent1>
        <a:accent2>
          <a:srgbClr val="00CC99"/>
        </a:accent2>
        <a:accent3>
          <a:srgbClr val="C3E4EE"/>
        </a:accent3>
        <a:accent4>
          <a:srgbClr val="DCDCDC"/>
        </a:accent4>
        <a:accent5>
          <a:srgbClr val="FFE2AA"/>
        </a:accent5>
        <a:accent6>
          <a:srgbClr val="00B789"/>
        </a:accent6>
        <a:hlink>
          <a:srgbClr val="0099FF"/>
        </a:hlink>
        <a:folHlink>
          <a:srgbClr val="6600CC"/>
        </a:folHlink>
      </a:clrScheme>
      <a:clrMap bg1="lt1" tx1="dk1" bg2="lt2" tx2="dk2" accent1="accent1" accent2="accent2" accent3="accent3" accent4="accent4" accent5="accent5" accent6="accent6" hlink="hlink" folHlink="folHlink"/>
    </a:extraClrScheme>
    <a:extraClrScheme>
      <a:clrScheme name="">
        <a:dk1>
          <a:srgbClr val="FFFFFF"/>
        </a:dk1>
        <a:lt1>
          <a:srgbClr val="A7A491"/>
        </a:lt1>
        <a:dk2>
          <a:srgbClr val="CCD0CA"/>
        </a:dk2>
        <a:lt2>
          <a:srgbClr val="404B3D"/>
        </a:lt2>
        <a:accent1>
          <a:srgbClr val="33CCCC"/>
        </a:accent1>
        <a:accent2>
          <a:srgbClr val="004E4C"/>
        </a:accent2>
        <a:accent3>
          <a:srgbClr val="D0CFC7"/>
        </a:accent3>
        <a:accent4>
          <a:srgbClr val="DCDCDC"/>
        </a:accent4>
        <a:accent5>
          <a:srgbClr val="ADE2E2"/>
        </a:accent5>
        <a:accent6>
          <a:srgbClr val="004543"/>
        </a:accent6>
        <a:hlink>
          <a:srgbClr val="477781"/>
        </a:hlink>
        <a:folHlink>
          <a:srgbClr val="85CC74"/>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FFFFAF"/>
        </a:dk2>
        <a:lt2>
          <a:srgbClr val="676597"/>
        </a:lt2>
        <a:accent1>
          <a:srgbClr val="66CCFF"/>
        </a:accent1>
        <a:accent2>
          <a:srgbClr val="CCECFF"/>
        </a:accent2>
        <a:accent3>
          <a:srgbClr val="FFFFFF"/>
        </a:accent3>
        <a:accent4>
          <a:srgbClr val="000000"/>
        </a:accent4>
        <a:accent5>
          <a:srgbClr val="B9E2FF"/>
        </a:accent5>
        <a:accent6>
          <a:srgbClr val="B7D3E5"/>
        </a:accent6>
        <a:hlink>
          <a:srgbClr val="6600CC"/>
        </a:hlink>
        <a:folHlink>
          <a:srgbClr val="00808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Mountain Top</Template>
  <TotalTime>539</TotalTime>
  <Words>3034</Words>
  <Application>Microsoft Office PowerPoint</Application>
  <PresentationFormat>全屏显示(4:3)</PresentationFormat>
  <Paragraphs>173</Paragraphs>
  <Slides>36</Slides>
  <Notes>32</Notes>
  <HiddenSlides>0</HiddenSlides>
  <MMClips>0</MMClips>
  <ScaleCrop>false</ScaleCrop>
  <HeadingPairs>
    <vt:vector size="6" baseType="variant">
      <vt:variant>
        <vt:lpstr>已用的字体</vt:lpstr>
      </vt:variant>
      <vt:variant>
        <vt:i4>4</vt:i4>
      </vt:variant>
      <vt:variant>
        <vt:lpstr>主题</vt:lpstr>
      </vt:variant>
      <vt:variant>
        <vt:i4>1</vt:i4>
      </vt:variant>
      <vt:variant>
        <vt:lpstr>幻灯片标题</vt:lpstr>
      </vt:variant>
      <vt:variant>
        <vt:i4>36</vt:i4>
      </vt:variant>
    </vt:vector>
  </HeadingPairs>
  <TitlesOfParts>
    <vt:vector size="41" baseType="lpstr">
      <vt:lpstr>等线</vt:lpstr>
      <vt:lpstr>宋体</vt:lpstr>
      <vt:lpstr>微软雅黑</vt:lpstr>
      <vt:lpstr>Arial</vt:lpstr>
      <vt:lpstr>Mountain Top</vt:lpstr>
      <vt:lpstr>积极推进“三全育人”全力服务 学生成长成才</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Microsoft China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不忘初心 砥砺前行</dc:title>
  <dc:creator>User</dc:creator>
  <cp:lastModifiedBy>hp</cp:lastModifiedBy>
  <cp:revision>288</cp:revision>
  <dcterms:created xsi:type="dcterms:W3CDTF">2021-02-19T07:12:00Z</dcterms:created>
  <dcterms:modified xsi:type="dcterms:W3CDTF">2021-09-02T15:20:59Z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2E0F69B5B38D4D4EBD0F454436C370AF</vt:lpwstr>
  </property>
  <property fmtid="{D5CDD505-2E9C-101B-9397-08002B2CF9AE}" pid="3" name="KSOProductBuildVer">
    <vt:lpwstr>2052-11.1.0.10700</vt:lpwstr>
  </property>
</Properties>
</file>